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15.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16.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4"/>
    <p:sldMasterId id="2147483671" r:id="rId5"/>
    <p:sldMasterId id="2147483661" r:id="rId6"/>
  </p:sldMasterIdLst>
  <p:notesMasterIdLst>
    <p:notesMasterId r:id="rId48"/>
  </p:notesMasterIdLst>
  <p:handoutMasterIdLst>
    <p:handoutMasterId r:id="rId49"/>
  </p:handoutMasterIdLst>
  <p:sldIdLst>
    <p:sldId id="256" r:id="rId7"/>
    <p:sldId id="257" r:id="rId8"/>
    <p:sldId id="262" r:id="rId9"/>
    <p:sldId id="319" r:id="rId10"/>
    <p:sldId id="313" r:id="rId11"/>
    <p:sldId id="315" r:id="rId12"/>
    <p:sldId id="322" r:id="rId13"/>
    <p:sldId id="317" r:id="rId14"/>
    <p:sldId id="267" r:id="rId15"/>
    <p:sldId id="260" r:id="rId16"/>
    <p:sldId id="318" r:id="rId17"/>
    <p:sldId id="321" r:id="rId18"/>
    <p:sldId id="268" r:id="rId19"/>
    <p:sldId id="323" r:id="rId20"/>
    <p:sldId id="325" r:id="rId21"/>
    <p:sldId id="326" r:id="rId22"/>
    <p:sldId id="327" r:id="rId23"/>
    <p:sldId id="328" r:id="rId24"/>
    <p:sldId id="329" r:id="rId25"/>
    <p:sldId id="324" r:id="rId26"/>
    <p:sldId id="330" r:id="rId27"/>
    <p:sldId id="350" r:id="rId28"/>
    <p:sldId id="332" r:id="rId29"/>
    <p:sldId id="333" r:id="rId30"/>
    <p:sldId id="334" r:id="rId31"/>
    <p:sldId id="335" r:id="rId32"/>
    <p:sldId id="331" r:id="rId33"/>
    <p:sldId id="336" r:id="rId34"/>
    <p:sldId id="337" r:id="rId35"/>
    <p:sldId id="338" r:id="rId36"/>
    <p:sldId id="339" r:id="rId37"/>
    <p:sldId id="351" r:id="rId38"/>
    <p:sldId id="341" r:id="rId39"/>
    <p:sldId id="342" r:id="rId40"/>
    <p:sldId id="343" r:id="rId41"/>
    <p:sldId id="344" r:id="rId42"/>
    <p:sldId id="345" r:id="rId43"/>
    <p:sldId id="346" r:id="rId44"/>
    <p:sldId id="347" r:id="rId45"/>
    <p:sldId id="348" r:id="rId46"/>
    <p:sldId id="34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F6825C-619A-4095-AF16-C9E8EE55075D}" v="39" dt="2025-05-01T01:30:54.821"/>
  </p1510:revLst>
</p1510:revInfo>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60" autoAdjust="0"/>
  </p:normalViewPr>
  <p:slideViewPr>
    <p:cSldViewPr snapToGrid="0">
      <p:cViewPr>
        <p:scale>
          <a:sx n="70" d="100"/>
          <a:sy n="70" d="100"/>
        </p:scale>
        <p:origin x="1166" y="307"/>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Soralle" userId="ad351bd5fd95d5ee" providerId="LiveId" clId="{5DF6825C-619A-4095-AF16-C9E8EE55075D}"/>
    <pc:docChg chg="undo custSel addSld delSld modSld modMainMaster">
      <pc:chgData name="Akash Soralle" userId="ad351bd5fd95d5ee" providerId="LiveId" clId="{5DF6825C-619A-4095-AF16-C9E8EE55075D}" dt="2025-05-01T02:07:56.651" v="242" actId="1076"/>
      <pc:docMkLst>
        <pc:docMk/>
      </pc:docMkLst>
      <pc:sldChg chg="setBg">
        <pc:chgData name="Akash Soralle" userId="ad351bd5fd95d5ee" providerId="LiveId" clId="{5DF6825C-619A-4095-AF16-C9E8EE55075D}" dt="2025-04-30T20:19:06.462" v="3"/>
        <pc:sldMkLst>
          <pc:docMk/>
          <pc:sldMk cId="2259308896" sldId="256"/>
        </pc:sldMkLst>
      </pc:sldChg>
      <pc:sldChg chg="setBg">
        <pc:chgData name="Akash Soralle" userId="ad351bd5fd95d5ee" providerId="LiveId" clId="{5DF6825C-619A-4095-AF16-C9E8EE55075D}" dt="2025-04-30T20:19:06.462" v="3"/>
        <pc:sldMkLst>
          <pc:docMk/>
          <pc:sldMk cId="1325608595" sldId="257"/>
        </pc:sldMkLst>
      </pc:sldChg>
      <pc:sldChg chg="setBg">
        <pc:chgData name="Akash Soralle" userId="ad351bd5fd95d5ee" providerId="LiveId" clId="{5DF6825C-619A-4095-AF16-C9E8EE55075D}" dt="2025-04-30T20:19:06.462" v="3"/>
        <pc:sldMkLst>
          <pc:docMk/>
          <pc:sldMk cId="811730917" sldId="262"/>
        </pc:sldMkLst>
      </pc:sldChg>
      <pc:sldChg chg="setBg">
        <pc:chgData name="Akash Soralle" userId="ad351bd5fd95d5ee" providerId="LiveId" clId="{5DF6825C-619A-4095-AF16-C9E8EE55075D}" dt="2025-04-30T20:19:06.462" v="3"/>
        <pc:sldMkLst>
          <pc:docMk/>
          <pc:sldMk cId="445070695" sldId="267"/>
        </pc:sldMkLst>
      </pc:sldChg>
      <pc:sldChg chg="setBg">
        <pc:chgData name="Akash Soralle" userId="ad351bd5fd95d5ee" providerId="LiveId" clId="{5DF6825C-619A-4095-AF16-C9E8EE55075D}" dt="2025-04-30T20:19:06.462" v="3"/>
        <pc:sldMkLst>
          <pc:docMk/>
          <pc:sldMk cId="3103683689" sldId="268"/>
        </pc:sldMkLst>
      </pc:sldChg>
      <pc:sldChg chg="setBg">
        <pc:chgData name="Akash Soralle" userId="ad351bd5fd95d5ee" providerId="LiveId" clId="{5DF6825C-619A-4095-AF16-C9E8EE55075D}" dt="2025-04-30T20:19:06.462" v="3"/>
        <pc:sldMkLst>
          <pc:docMk/>
          <pc:sldMk cId="1944867559" sldId="313"/>
        </pc:sldMkLst>
      </pc:sldChg>
      <pc:sldChg chg="setBg">
        <pc:chgData name="Akash Soralle" userId="ad351bd5fd95d5ee" providerId="LiveId" clId="{5DF6825C-619A-4095-AF16-C9E8EE55075D}" dt="2025-04-30T20:19:06.462" v="3"/>
        <pc:sldMkLst>
          <pc:docMk/>
          <pc:sldMk cId="1634421749" sldId="319"/>
        </pc:sldMkLst>
      </pc:sldChg>
      <pc:sldChg chg="setBg">
        <pc:chgData name="Akash Soralle" userId="ad351bd5fd95d5ee" providerId="LiveId" clId="{5DF6825C-619A-4095-AF16-C9E8EE55075D}" dt="2025-04-30T20:19:06.462" v="3"/>
        <pc:sldMkLst>
          <pc:docMk/>
          <pc:sldMk cId="1437085979" sldId="325"/>
        </pc:sldMkLst>
      </pc:sldChg>
      <pc:sldChg chg="setBg">
        <pc:chgData name="Akash Soralle" userId="ad351bd5fd95d5ee" providerId="LiveId" clId="{5DF6825C-619A-4095-AF16-C9E8EE55075D}" dt="2025-04-30T20:19:06.462" v="3"/>
        <pc:sldMkLst>
          <pc:docMk/>
          <pc:sldMk cId="2964450909" sldId="326"/>
        </pc:sldMkLst>
      </pc:sldChg>
      <pc:sldChg chg="setBg">
        <pc:chgData name="Akash Soralle" userId="ad351bd5fd95d5ee" providerId="LiveId" clId="{5DF6825C-619A-4095-AF16-C9E8EE55075D}" dt="2025-04-30T20:19:06.462" v="3"/>
        <pc:sldMkLst>
          <pc:docMk/>
          <pc:sldMk cId="4130236711" sldId="327"/>
        </pc:sldMkLst>
      </pc:sldChg>
      <pc:sldChg chg="setBg">
        <pc:chgData name="Akash Soralle" userId="ad351bd5fd95d5ee" providerId="LiveId" clId="{5DF6825C-619A-4095-AF16-C9E8EE55075D}" dt="2025-04-30T20:19:06.462" v="3"/>
        <pc:sldMkLst>
          <pc:docMk/>
          <pc:sldMk cId="3925857589" sldId="328"/>
        </pc:sldMkLst>
      </pc:sldChg>
      <pc:sldChg chg="setBg">
        <pc:chgData name="Akash Soralle" userId="ad351bd5fd95d5ee" providerId="LiveId" clId="{5DF6825C-619A-4095-AF16-C9E8EE55075D}" dt="2025-04-30T20:19:06.462" v="3"/>
        <pc:sldMkLst>
          <pc:docMk/>
          <pc:sldMk cId="2982582019" sldId="329"/>
        </pc:sldMkLst>
      </pc:sldChg>
      <pc:sldChg chg="setBg">
        <pc:chgData name="Akash Soralle" userId="ad351bd5fd95d5ee" providerId="LiveId" clId="{5DF6825C-619A-4095-AF16-C9E8EE55075D}" dt="2025-04-30T20:19:06.462" v="3"/>
        <pc:sldMkLst>
          <pc:docMk/>
          <pc:sldMk cId="1528574177" sldId="332"/>
        </pc:sldMkLst>
      </pc:sldChg>
      <pc:sldChg chg="setBg">
        <pc:chgData name="Akash Soralle" userId="ad351bd5fd95d5ee" providerId="LiveId" clId="{5DF6825C-619A-4095-AF16-C9E8EE55075D}" dt="2025-04-30T20:19:06.462" v="3"/>
        <pc:sldMkLst>
          <pc:docMk/>
          <pc:sldMk cId="868990000" sldId="333"/>
        </pc:sldMkLst>
      </pc:sldChg>
      <pc:sldChg chg="setBg">
        <pc:chgData name="Akash Soralle" userId="ad351bd5fd95d5ee" providerId="LiveId" clId="{5DF6825C-619A-4095-AF16-C9E8EE55075D}" dt="2025-04-30T20:19:06.462" v="3"/>
        <pc:sldMkLst>
          <pc:docMk/>
          <pc:sldMk cId="2493282570" sldId="334"/>
        </pc:sldMkLst>
      </pc:sldChg>
      <pc:sldChg chg="setBg">
        <pc:chgData name="Akash Soralle" userId="ad351bd5fd95d5ee" providerId="LiveId" clId="{5DF6825C-619A-4095-AF16-C9E8EE55075D}" dt="2025-04-30T20:19:06.462" v="3"/>
        <pc:sldMkLst>
          <pc:docMk/>
          <pc:sldMk cId="3363092100" sldId="335"/>
        </pc:sldMkLst>
      </pc:sldChg>
      <pc:sldChg chg="addSp delSp modSp mod">
        <pc:chgData name="Akash Soralle" userId="ad351bd5fd95d5ee" providerId="LiveId" clId="{5DF6825C-619A-4095-AF16-C9E8EE55075D}" dt="2025-05-01T02:04:58.644" v="218" actId="478"/>
        <pc:sldMkLst>
          <pc:docMk/>
          <pc:sldMk cId="746335877" sldId="337"/>
        </pc:sldMkLst>
        <pc:spChg chg="del">
          <ac:chgData name="Akash Soralle" userId="ad351bd5fd95d5ee" providerId="LiveId" clId="{5DF6825C-619A-4095-AF16-C9E8EE55075D}" dt="2025-05-01T02:04:55.459" v="217" actId="478"/>
          <ac:spMkLst>
            <pc:docMk/>
            <pc:sldMk cId="746335877" sldId="337"/>
            <ac:spMk id="6" creationId="{56A7F528-EB13-C056-48D5-1E37059F7B73}"/>
          </ac:spMkLst>
        </pc:spChg>
        <pc:spChg chg="add del mod">
          <ac:chgData name="Akash Soralle" userId="ad351bd5fd95d5ee" providerId="LiveId" clId="{5DF6825C-619A-4095-AF16-C9E8EE55075D}" dt="2025-05-01T02:04:58.644" v="218" actId="478"/>
          <ac:spMkLst>
            <pc:docMk/>
            <pc:sldMk cId="746335877" sldId="337"/>
            <ac:spMk id="8" creationId="{76C61017-778C-6BAE-DDE4-2C018C5B6FFB}"/>
          </ac:spMkLst>
        </pc:spChg>
      </pc:sldChg>
      <pc:sldChg chg="addSp delSp modSp mod">
        <pc:chgData name="Akash Soralle" userId="ad351bd5fd95d5ee" providerId="LiveId" clId="{5DF6825C-619A-4095-AF16-C9E8EE55075D}" dt="2025-05-01T02:05:28.687" v="220" actId="478"/>
        <pc:sldMkLst>
          <pc:docMk/>
          <pc:sldMk cId="3311000285" sldId="338"/>
        </pc:sldMkLst>
        <pc:spChg chg="add del mod">
          <ac:chgData name="Akash Soralle" userId="ad351bd5fd95d5ee" providerId="LiveId" clId="{5DF6825C-619A-4095-AF16-C9E8EE55075D}" dt="2025-05-01T02:05:28.687" v="220" actId="478"/>
          <ac:spMkLst>
            <pc:docMk/>
            <pc:sldMk cId="3311000285" sldId="338"/>
            <ac:spMk id="6" creationId="{734AED66-4611-EAAB-D2BB-A054B2E997FA}"/>
          </ac:spMkLst>
        </pc:spChg>
        <pc:spChg chg="del">
          <ac:chgData name="Akash Soralle" userId="ad351bd5fd95d5ee" providerId="LiveId" clId="{5DF6825C-619A-4095-AF16-C9E8EE55075D}" dt="2025-05-01T02:05:17.113" v="219" actId="478"/>
          <ac:spMkLst>
            <pc:docMk/>
            <pc:sldMk cId="3311000285" sldId="338"/>
            <ac:spMk id="9" creationId="{FBEE8D7B-D3DA-F50F-F3D7-A0DD9F1049CB}"/>
          </ac:spMkLst>
        </pc:spChg>
      </pc:sldChg>
      <pc:sldChg chg="addSp delSp modSp mod modClrScheme chgLayout">
        <pc:chgData name="Akash Soralle" userId="ad351bd5fd95d5ee" providerId="LiveId" clId="{5DF6825C-619A-4095-AF16-C9E8EE55075D}" dt="2025-05-01T02:07:56.651" v="242" actId="1076"/>
        <pc:sldMkLst>
          <pc:docMk/>
          <pc:sldMk cId="180224933" sldId="339"/>
        </pc:sldMkLst>
        <pc:spChg chg="mod ord">
          <ac:chgData name="Akash Soralle" userId="ad351bd5fd95d5ee" providerId="LiveId" clId="{5DF6825C-619A-4095-AF16-C9E8EE55075D}" dt="2025-05-01T02:07:41.695" v="239" actId="14100"/>
          <ac:spMkLst>
            <pc:docMk/>
            <pc:sldMk cId="180224933" sldId="339"/>
            <ac:spMk id="3" creationId="{1E08D19D-C0E3-A7AB-CA36-59C9E931B24D}"/>
          </ac:spMkLst>
        </pc:spChg>
        <pc:spChg chg="mod ord">
          <ac:chgData name="Akash Soralle" userId="ad351bd5fd95d5ee" providerId="LiveId" clId="{5DF6825C-619A-4095-AF16-C9E8EE55075D}" dt="2025-05-01T02:07:47.387" v="241" actId="1076"/>
          <ac:spMkLst>
            <pc:docMk/>
            <pc:sldMk cId="180224933" sldId="339"/>
            <ac:spMk id="4" creationId="{5CAAB97B-55C0-CF98-AEEE-6CF4DCFCA008}"/>
          </ac:spMkLst>
        </pc:spChg>
        <pc:spChg chg="mod ord">
          <ac:chgData name="Akash Soralle" userId="ad351bd5fd95d5ee" providerId="LiveId" clId="{5DF6825C-619A-4095-AF16-C9E8EE55075D}" dt="2025-05-01T02:07:02.417" v="233" actId="1076"/>
          <ac:spMkLst>
            <pc:docMk/>
            <pc:sldMk cId="180224933" sldId="339"/>
            <ac:spMk id="5" creationId="{31BB3AE9-FA96-F1F5-DEFA-A9458211C7D0}"/>
          </ac:spMkLst>
        </pc:spChg>
        <pc:spChg chg="mod ord">
          <ac:chgData name="Akash Soralle" userId="ad351bd5fd95d5ee" providerId="LiveId" clId="{5DF6825C-619A-4095-AF16-C9E8EE55075D}" dt="2025-05-01T02:07:17.637" v="236" actId="1076"/>
          <ac:spMkLst>
            <pc:docMk/>
            <pc:sldMk cId="180224933" sldId="339"/>
            <ac:spMk id="6" creationId="{6EA2C70B-E487-407D-4E85-8759D23DBA7B}"/>
          </ac:spMkLst>
        </pc:spChg>
        <pc:spChg chg="mod ord">
          <ac:chgData name="Akash Soralle" userId="ad351bd5fd95d5ee" providerId="LiveId" clId="{5DF6825C-619A-4095-AF16-C9E8EE55075D}" dt="2025-05-01T02:07:13.031" v="235" actId="1076"/>
          <ac:spMkLst>
            <pc:docMk/>
            <pc:sldMk cId="180224933" sldId="339"/>
            <ac:spMk id="7" creationId="{EBCB4F9B-C271-B253-8012-0E0F1B76DF55}"/>
          </ac:spMkLst>
        </pc:spChg>
        <pc:spChg chg="del mod">
          <ac:chgData name="Akash Soralle" userId="ad351bd5fd95d5ee" providerId="LiveId" clId="{5DF6825C-619A-4095-AF16-C9E8EE55075D}" dt="2025-05-01T02:05:44.869" v="222" actId="478"/>
          <ac:spMkLst>
            <pc:docMk/>
            <pc:sldMk cId="180224933" sldId="339"/>
            <ac:spMk id="8" creationId="{A5D466F6-86DA-78B2-4CDE-D0F8AA3FC0FB}"/>
          </ac:spMkLst>
        </pc:spChg>
        <pc:spChg chg="add del mod">
          <ac:chgData name="Akash Soralle" userId="ad351bd5fd95d5ee" providerId="LiveId" clId="{5DF6825C-619A-4095-AF16-C9E8EE55075D}" dt="2025-05-01T02:05:46.945" v="223" actId="478"/>
          <ac:spMkLst>
            <pc:docMk/>
            <pc:sldMk cId="180224933" sldId="339"/>
            <ac:spMk id="10" creationId="{D421FF1E-6CF0-DC52-F318-F0E313D0C3C4}"/>
          </ac:spMkLst>
        </pc:spChg>
        <pc:picChg chg="mod ord">
          <ac:chgData name="Akash Soralle" userId="ad351bd5fd95d5ee" providerId="LiveId" clId="{5DF6825C-619A-4095-AF16-C9E8EE55075D}" dt="2025-05-01T02:07:56.651" v="242" actId="1076"/>
          <ac:picMkLst>
            <pc:docMk/>
            <pc:sldMk cId="180224933" sldId="339"/>
            <ac:picMk id="9" creationId="{C4F731C1-2318-734B-7860-307D5E63D00B}"/>
          </ac:picMkLst>
        </pc:picChg>
      </pc:sldChg>
      <pc:sldChg chg="addSp delSp modSp del mod">
        <pc:chgData name="Akash Soralle" userId="ad351bd5fd95d5ee" providerId="LiveId" clId="{5DF6825C-619A-4095-AF16-C9E8EE55075D}" dt="2025-05-01T02:06:21.344" v="226" actId="2696"/>
        <pc:sldMkLst>
          <pc:docMk/>
          <pc:sldMk cId="2679962755" sldId="340"/>
        </pc:sldMkLst>
        <pc:spChg chg="add mod">
          <ac:chgData name="Akash Soralle" userId="ad351bd5fd95d5ee" providerId="LiveId" clId="{5DF6825C-619A-4095-AF16-C9E8EE55075D}" dt="2025-05-01T02:06:17.004" v="225" actId="478"/>
          <ac:spMkLst>
            <pc:docMk/>
            <pc:sldMk cId="2679962755" sldId="340"/>
            <ac:spMk id="8" creationId="{FC5DF01E-47EB-972F-1F94-548CEF2E469F}"/>
          </ac:spMkLst>
        </pc:spChg>
        <pc:picChg chg="del">
          <ac:chgData name="Akash Soralle" userId="ad351bd5fd95d5ee" providerId="LiveId" clId="{5DF6825C-619A-4095-AF16-C9E8EE55075D}" dt="2025-05-01T02:06:17.004" v="225" actId="478"/>
          <ac:picMkLst>
            <pc:docMk/>
            <pc:sldMk cId="2679962755" sldId="340"/>
            <ac:picMk id="7" creationId="{3FA350FC-AE64-34B3-BE18-9EF684C31FD0}"/>
          </ac:picMkLst>
        </pc:picChg>
      </pc:sldChg>
      <pc:sldChg chg="modSp mod">
        <pc:chgData name="Akash Soralle" userId="ad351bd5fd95d5ee" providerId="LiveId" clId="{5DF6825C-619A-4095-AF16-C9E8EE55075D}" dt="2025-05-01T00:26:35.134" v="4" actId="1076"/>
        <pc:sldMkLst>
          <pc:docMk/>
          <pc:sldMk cId="3976235755" sldId="341"/>
        </pc:sldMkLst>
        <pc:spChg chg="mod">
          <ac:chgData name="Akash Soralle" userId="ad351bd5fd95d5ee" providerId="LiveId" clId="{5DF6825C-619A-4095-AF16-C9E8EE55075D}" dt="2025-05-01T00:26:35.134" v="4" actId="1076"/>
          <ac:spMkLst>
            <pc:docMk/>
            <pc:sldMk cId="3976235755" sldId="341"/>
            <ac:spMk id="2" creationId="{44209A4C-4F31-7ABE-AAF8-A6BFA7042297}"/>
          </ac:spMkLst>
        </pc:spChg>
      </pc:sldChg>
      <pc:sldChg chg="addSp delSp modSp new mod modClrScheme chgLayout">
        <pc:chgData name="Akash Soralle" userId="ad351bd5fd95d5ee" providerId="LiveId" clId="{5DF6825C-619A-4095-AF16-C9E8EE55075D}" dt="2025-05-01T02:04:26.483" v="216" actId="478"/>
        <pc:sldMkLst>
          <pc:docMk/>
          <pc:sldMk cId="2784397750" sldId="350"/>
        </pc:sldMkLst>
        <pc:spChg chg="del mod ord">
          <ac:chgData name="Akash Soralle" userId="ad351bd5fd95d5ee" providerId="LiveId" clId="{5DF6825C-619A-4095-AF16-C9E8EE55075D}" dt="2025-05-01T01:01:15.405" v="8" actId="700"/>
          <ac:spMkLst>
            <pc:docMk/>
            <pc:sldMk cId="2784397750" sldId="350"/>
            <ac:spMk id="2" creationId="{8EBB3B07-1C47-1A5D-0133-1F1E0D16D11F}"/>
          </ac:spMkLst>
        </pc:spChg>
        <pc:spChg chg="add del mod">
          <ac:chgData name="Akash Soralle" userId="ad351bd5fd95d5ee" providerId="LiveId" clId="{5DF6825C-619A-4095-AF16-C9E8EE55075D}" dt="2025-05-01T02:04:26.483" v="216" actId="478"/>
          <ac:spMkLst>
            <pc:docMk/>
            <pc:sldMk cId="2784397750" sldId="350"/>
            <ac:spMk id="3" creationId="{4399B19A-7872-159F-EF41-F6209043CF74}"/>
          </ac:spMkLst>
        </pc:spChg>
        <pc:spChg chg="del mod ord">
          <ac:chgData name="Akash Soralle" userId="ad351bd5fd95d5ee" providerId="LiveId" clId="{5DF6825C-619A-4095-AF16-C9E8EE55075D}" dt="2025-05-01T01:01:15.405" v="8" actId="700"/>
          <ac:spMkLst>
            <pc:docMk/>
            <pc:sldMk cId="2784397750" sldId="350"/>
            <ac:spMk id="3" creationId="{686FE9B3-4FE9-78A9-79E0-E02DEB06BE1A}"/>
          </ac:spMkLst>
        </pc:spChg>
        <pc:spChg chg="del mod ord">
          <ac:chgData name="Akash Soralle" userId="ad351bd5fd95d5ee" providerId="LiveId" clId="{5DF6825C-619A-4095-AF16-C9E8EE55075D}" dt="2025-05-01T01:01:15.405" v="8" actId="700"/>
          <ac:spMkLst>
            <pc:docMk/>
            <pc:sldMk cId="2784397750" sldId="350"/>
            <ac:spMk id="4" creationId="{168C974C-AF83-692C-5FE7-2BC55A45A8F5}"/>
          </ac:spMkLst>
        </pc:spChg>
        <pc:spChg chg="del mod">
          <ac:chgData name="Akash Soralle" userId="ad351bd5fd95d5ee" providerId="LiveId" clId="{5DF6825C-619A-4095-AF16-C9E8EE55075D}" dt="2025-05-01T01:01:15.405" v="8" actId="700"/>
          <ac:spMkLst>
            <pc:docMk/>
            <pc:sldMk cId="2784397750" sldId="350"/>
            <ac:spMk id="5" creationId="{B54A37EC-64E6-8F79-8D53-7731587C0447}"/>
          </ac:spMkLst>
        </pc:spChg>
        <pc:spChg chg="add mod ord">
          <ac:chgData name="Akash Soralle" userId="ad351bd5fd95d5ee" providerId="LiveId" clId="{5DF6825C-619A-4095-AF16-C9E8EE55075D}" dt="2025-05-01T01:36:55.644" v="208" actId="700"/>
          <ac:spMkLst>
            <pc:docMk/>
            <pc:sldMk cId="2784397750" sldId="350"/>
            <ac:spMk id="6" creationId="{5B440F4A-5EBE-AA5B-67BB-7E59D8E0F16D}"/>
          </ac:spMkLst>
        </pc:spChg>
        <pc:spChg chg="add del mod ord">
          <ac:chgData name="Akash Soralle" userId="ad351bd5fd95d5ee" providerId="LiveId" clId="{5DF6825C-619A-4095-AF16-C9E8EE55075D}" dt="2025-05-01T01:02:35.026" v="70" actId="700"/>
          <ac:spMkLst>
            <pc:docMk/>
            <pc:sldMk cId="2784397750" sldId="350"/>
            <ac:spMk id="7" creationId="{ECF738ED-3D18-A7AA-536D-558328688063}"/>
          </ac:spMkLst>
        </pc:spChg>
        <pc:spChg chg="add del mod ord">
          <ac:chgData name="Akash Soralle" userId="ad351bd5fd95d5ee" providerId="LiveId" clId="{5DF6825C-619A-4095-AF16-C9E8EE55075D}" dt="2025-05-01T01:02:35.026" v="70" actId="700"/>
          <ac:spMkLst>
            <pc:docMk/>
            <pc:sldMk cId="2784397750" sldId="350"/>
            <ac:spMk id="8" creationId="{81B31573-7FC3-ED64-C02D-D0740770661C}"/>
          </ac:spMkLst>
        </pc:spChg>
        <pc:spChg chg="add del mod ord">
          <ac:chgData name="Akash Soralle" userId="ad351bd5fd95d5ee" providerId="LiveId" clId="{5DF6825C-619A-4095-AF16-C9E8EE55075D}" dt="2025-05-01T01:02:35.026" v="70" actId="700"/>
          <ac:spMkLst>
            <pc:docMk/>
            <pc:sldMk cId="2784397750" sldId="350"/>
            <ac:spMk id="9" creationId="{CADECE62-2FFF-74D9-0A31-562EE27D0512}"/>
          </ac:spMkLst>
        </pc:spChg>
        <pc:spChg chg="add del mod ord">
          <ac:chgData name="Akash Soralle" userId="ad351bd5fd95d5ee" providerId="LiveId" clId="{5DF6825C-619A-4095-AF16-C9E8EE55075D}" dt="2025-05-01T01:02:18.250" v="69" actId="478"/>
          <ac:spMkLst>
            <pc:docMk/>
            <pc:sldMk cId="2784397750" sldId="350"/>
            <ac:spMk id="10" creationId="{0A53EB7F-020A-987E-4E5F-6B401556EF33}"/>
          </ac:spMkLst>
        </pc:spChg>
        <pc:spChg chg="add del mod ord">
          <ac:chgData name="Akash Soralle" userId="ad351bd5fd95d5ee" providerId="LiveId" clId="{5DF6825C-619A-4095-AF16-C9E8EE55075D}" dt="2025-05-01T01:02:11.115" v="68" actId="478"/>
          <ac:spMkLst>
            <pc:docMk/>
            <pc:sldMk cId="2784397750" sldId="350"/>
            <ac:spMk id="11" creationId="{7E1AEED8-E61D-ADD7-4CA9-3F7556C3CCEF}"/>
          </ac:spMkLst>
        </pc:spChg>
        <pc:spChg chg="add del mod ord">
          <ac:chgData name="Akash Soralle" userId="ad351bd5fd95d5ee" providerId="LiveId" clId="{5DF6825C-619A-4095-AF16-C9E8EE55075D}" dt="2025-05-01T01:04:34.442" v="78" actId="700"/>
          <ac:spMkLst>
            <pc:docMk/>
            <pc:sldMk cId="2784397750" sldId="350"/>
            <ac:spMk id="12" creationId="{132CE4CC-C794-07BA-0C99-85098A22D041}"/>
          </ac:spMkLst>
        </pc:spChg>
        <pc:spChg chg="del">
          <ac:chgData name="Akash Soralle" userId="ad351bd5fd95d5ee" providerId="LiveId" clId="{5DF6825C-619A-4095-AF16-C9E8EE55075D}" dt="2025-05-01T01:04:34.442" v="78" actId="700"/>
          <ac:spMkLst>
            <pc:docMk/>
            <pc:sldMk cId="2784397750" sldId="350"/>
            <ac:spMk id="13" creationId="{482DC305-C401-C0A1-FDBB-42BA21A5D9FF}"/>
          </ac:spMkLst>
        </pc:spChg>
        <pc:spChg chg="add del mod ord">
          <ac:chgData name="Akash Soralle" userId="ad351bd5fd95d5ee" providerId="LiveId" clId="{5DF6825C-619A-4095-AF16-C9E8EE55075D}" dt="2025-05-01T01:04:34.442" v="78" actId="700"/>
          <ac:spMkLst>
            <pc:docMk/>
            <pc:sldMk cId="2784397750" sldId="350"/>
            <ac:spMk id="14" creationId="{37EDAE50-2B2A-D84A-AC33-55CD1CD14ACB}"/>
          </ac:spMkLst>
        </pc:spChg>
        <pc:spChg chg="add del mod ord">
          <ac:chgData name="Akash Soralle" userId="ad351bd5fd95d5ee" providerId="LiveId" clId="{5DF6825C-619A-4095-AF16-C9E8EE55075D}" dt="2025-05-01T01:04:34.442" v="78" actId="700"/>
          <ac:spMkLst>
            <pc:docMk/>
            <pc:sldMk cId="2784397750" sldId="350"/>
            <ac:spMk id="15" creationId="{FB80F26F-0B05-D8F2-5F75-C37D0B2D37DD}"/>
          </ac:spMkLst>
        </pc:spChg>
        <pc:spChg chg="add del mod ord">
          <ac:chgData name="Akash Soralle" userId="ad351bd5fd95d5ee" providerId="LiveId" clId="{5DF6825C-619A-4095-AF16-C9E8EE55075D}" dt="2025-05-01T01:04:34.442" v="78" actId="700"/>
          <ac:spMkLst>
            <pc:docMk/>
            <pc:sldMk cId="2784397750" sldId="350"/>
            <ac:spMk id="16" creationId="{49738675-2E09-5D9D-B934-2CC20BAB1010}"/>
          </ac:spMkLst>
        </pc:spChg>
        <pc:spChg chg="add del mod ord">
          <ac:chgData name="Akash Soralle" userId="ad351bd5fd95d5ee" providerId="LiveId" clId="{5DF6825C-619A-4095-AF16-C9E8EE55075D}" dt="2025-05-01T01:04:34.442" v="78" actId="700"/>
          <ac:spMkLst>
            <pc:docMk/>
            <pc:sldMk cId="2784397750" sldId="350"/>
            <ac:spMk id="17" creationId="{07E615FF-FFBB-4EEB-C590-7F89DA6A64A8}"/>
          </ac:spMkLst>
        </pc:spChg>
        <pc:spChg chg="add del mod ord">
          <ac:chgData name="Akash Soralle" userId="ad351bd5fd95d5ee" providerId="LiveId" clId="{5DF6825C-619A-4095-AF16-C9E8EE55075D}" dt="2025-05-01T01:04:34.442" v="78" actId="700"/>
          <ac:spMkLst>
            <pc:docMk/>
            <pc:sldMk cId="2784397750" sldId="350"/>
            <ac:spMk id="18" creationId="{A009C6C5-5493-3959-B1FA-04CD07EE3DE5}"/>
          </ac:spMkLst>
        </pc:spChg>
        <pc:spChg chg="del">
          <ac:chgData name="Akash Soralle" userId="ad351bd5fd95d5ee" providerId="LiveId" clId="{5DF6825C-619A-4095-AF16-C9E8EE55075D}" dt="2025-05-01T01:04:34.442" v="78" actId="700"/>
          <ac:spMkLst>
            <pc:docMk/>
            <pc:sldMk cId="2784397750" sldId="350"/>
            <ac:spMk id="19" creationId="{E78B1F5A-0629-F124-3F18-BB34F9D0B3E8}"/>
          </ac:spMkLst>
        </pc:spChg>
        <pc:spChg chg="del">
          <ac:chgData name="Akash Soralle" userId="ad351bd5fd95d5ee" providerId="LiveId" clId="{5DF6825C-619A-4095-AF16-C9E8EE55075D}" dt="2025-05-01T01:04:34.442" v="78" actId="700"/>
          <ac:spMkLst>
            <pc:docMk/>
            <pc:sldMk cId="2784397750" sldId="350"/>
            <ac:spMk id="20" creationId="{4B298992-B8C0-2DB0-79F8-65F91F9804FC}"/>
          </ac:spMkLst>
        </pc:spChg>
        <pc:spChg chg="add mod">
          <ac:chgData name="Akash Soralle" userId="ad351bd5fd95d5ee" providerId="LiveId" clId="{5DF6825C-619A-4095-AF16-C9E8EE55075D}" dt="2025-05-01T01:03:10.948" v="73" actId="14100"/>
          <ac:spMkLst>
            <pc:docMk/>
            <pc:sldMk cId="2784397750" sldId="350"/>
            <ac:spMk id="22" creationId="{B9F16455-A56F-2DB7-B558-CEAE8DFA30A0}"/>
          </ac:spMkLst>
        </pc:spChg>
        <pc:spChg chg="add del mod ord">
          <ac:chgData name="Akash Soralle" userId="ad351bd5fd95d5ee" providerId="LiveId" clId="{5DF6825C-619A-4095-AF16-C9E8EE55075D}" dt="2025-05-01T01:24:41.575" v="146" actId="26606"/>
          <ac:spMkLst>
            <pc:docMk/>
            <pc:sldMk cId="2784397750" sldId="350"/>
            <ac:spMk id="33" creationId="{3CFCA10A-8990-0376-26D0-B9AEF1BFB50E}"/>
          </ac:spMkLst>
        </pc:spChg>
        <pc:spChg chg="add del mod ord">
          <ac:chgData name="Akash Soralle" userId="ad351bd5fd95d5ee" providerId="LiveId" clId="{5DF6825C-619A-4095-AF16-C9E8EE55075D}" dt="2025-05-01T01:24:41.575" v="146" actId="26606"/>
          <ac:spMkLst>
            <pc:docMk/>
            <pc:sldMk cId="2784397750" sldId="350"/>
            <ac:spMk id="34" creationId="{BB7733D6-6AB8-DB44-5DC0-A69A79A24F91}"/>
          </ac:spMkLst>
        </pc:spChg>
        <pc:spChg chg="add del mod ord">
          <ac:chgData name="Akash Soralle" userId="ad351bd5fd95d5ee" providerId="LiveId" clId="{5DF6825C-619A-4095-AF16-C9E8EE55075D}" dt="2025-05-01T01:24:40.684" v="143" actId="26606"/>
          <ac:spMkLst>
            <pc:docMk/>
            <pc:sldMk cId="2784397750" sldId="350"/>
            <ac:spMk id="35" creationId="{0C3E7F55-AC20-CF28-2F8C-2022D84F0B45}"/>
          </ac:spMkLst>
        </pc:spChg>
        <pc:spChg chg="add del">
          <ac:chgData name="Akash Soralle" userId="ad351bd5fd95d5ee" providerId="LiveId" clId="{5DF6825C-619A-4095-AF16-C9E8EE55075D}" dt="2025-05-01T01:24:41.575" v="146" actId="26606"/>
          <ac:spMkLst>
            <pc:docMk/>
            <pc:sldMk cId="2784397750" sldId="350"/>
            <ac:spMk id="36" creationId="{8BF342C4-4518-AD16-A975-EA266C2F9A7A}"/>
          </ac:spMkLst>
        </pc:spChg>
        <pc:spChg chg="add del mod ord">
          <ac:chgData name="Akash Soralle" userId="ad351bd5fd95d5ee" providerId="LiveId" clId="{5DF6825C-619A-4095-AF16-C9E8EE55075D}" dt="2025-05-01T01:24:31.799" v="137" actId="478"/>
          <ac:spMkLst>
            <pc:docMk/>
            <pc:sldMk cId="2784397750" sldId="350"/>
            <ac:spMk id="37" creationId="{7A87B13B-B0E8-A318-EF65-32FEEFD1A01F}"/>
          </ac:spMkLst>
        </pc:spChg>
        <pc:spChg chg="add del">
          <ac:chgData name="Akash Soralle" userId="ad351bd5fd95d5ee" providerId="LiveId" clId="{5DF6825C-619A-4095-AF16-C9E8EE55075D}" dt="2025-05-01T01:24:41.575" v="146" actId="26606"/>
          <ac:spMkLst>
            <pc:docMk/>
            <pc:sldMk cId="2784397750" sldId="350"/>
            <ac:spMk id="38" creationId="{0138D1FA-8625-AF53-049D-87B0607DAA64}"/>
          </ac:spMkLst>
        </pc:spChg>
        <pc:spChg chg="add del mod ord">
          <ac:chgData name="Akash Soralle" userId="ad351bd5fd95d5ee" providerId="LiveId" clId="{5DF6825C-619A-4095-AF16-C9E8EE55075D}" dt="2025-05-01T01:24:41.575" v="146" actId="26606"/>
          <ac:spMkLst>
            <pc:docMk/>
            <pc:sldMk cId="2784397750" sldId="350"/>
            <ac:spMk id="39" creationId="{FBEC0972-0E9B-B5B0-3629-95E020F6450F}"/>
          </ac:spMkLst>
        </pc:spChg>
        <pc:spChg chg="add del mod ord">
          <ac:chgData name="Akash Soralle" userId="ad351bd5fd95d5ee" providerId="LiveId" clId="{5DF6825C-619A-4095-AF16-C9E8EE55075D}" dt="2025-05-01T01:24:41.575" v="146" actId="26606"/>
          <ac:spMkLst>
            <pc:docMk/>
            <pc:sldMk cId="2784397750" sldId="350"/>
            <ac:spMk id="40" creationId="{8768D7A0-6D4B-D9F9-2B31-C0D06B5F4E94}"/>
          </ac:spMkLst>
        </pc:spChg>
        <pc:spChg chg="add del mod ord">
          <ac:chgData name="Akash Soralle" userId="ad351bd5fd95d5ee" providerId="LiveId" clId="{5DF6825C-619A-4095-AF16-C9E8EE55075D}" dt="2025-05-01T01:24:40.684" v="143" actId="26606"/>
          <ac:spMkLst>
            <pc:docMk/>
            <pc:sldMk cId="2784397750" sldId="350"/>
            <ac:spMk id="41" creationId="{4800A6A1-2DC9-048E-36E6-AE06BCFA56D3}"/>
          </ac:spMkLst>
        </pc:spChg>
        <pc:spChg chg="add del mod ord">
          <ac:chgData name="Akash Soralle" userId="ad351bd5fd95d5ee" providerId="LiveId" clId="{5DF6825C-619A-4095-AF16-C9E8EE55075D}" dt="2025-05-01T01:24:41.575" v="146" actId="26606"/>
          <ac:spMkLst>
            <pc:docMk/>
            <pc:sldMk cId="2784397750" sldId="350"/>
            <ac:spMk id="43" creationId="{17C620EF-3456-4D94-6B2C-BBE0961B9595}"/>
          </ac:spMkLst>
        </pc:spChg>
        <pc:spChg chg="add del mod ord">
          <ac:chgData name="Akash Soralle" userId="ad351bd5fd95d5ee" providerId="LiveId" clId="{5DF6825C-619A-4095-AF16-C9E8EE55075D}" dt="2025-05-01T01:24:41.575" v="146" actId="26606"/>
          <ac:spMkLst>
            <pc:docMk/>
            <pc:sldMk cId="2784397750" sldId="350"/>
            <ac:spMk id="44" creationId="{12D1C915-A263-7048-CF14-B861D53F8858}"/>
          </ac:spMkLst>
        </pc:spChg>
        <pc:spChg chg="add del mod ord">
          <ac:chgData name="Akash Soralle" userId="ad351bd5fd95d5ee" providerId="LiveId" clId="{5DF6825C-619A-4095-AF16-C9E8EE55075D}" dt="2025-05-01T01:24:58.662" v="148" actId="700"/>
          <ac:spMkLst>
            <pc:docMk/>
            <pc:sldMk cId="2784397750" sldId="350"/>
            <ac:spMk id="45" creationId="{6E905260-1476-62CC-2423-1908D67AC46A}"/>
          </ac:spMkLst>
        </pc:spChg>
        <pc:spChg chg="add del mod ord">
          <ac:chgData name="Akash Soralle" userId="ad351bd5fd95d5ee" providerId="LiveId" clId="{5DF6825C-619A-4095-AF16-C9E8EE55075D}" dt="2025-05-01T01:24:58.662" v="148" actId="700"/>
          <ac:spMkLst>
            <pc:docMk/>
            <pc:sldMk cId="2784397750" sldId="350"/>
            <ac:spMk id="47" creationId="{A19868F8-8D9F-B56E-B58F-30C1D877FC91}"/>
          </ac:spMkLst>
        </pc:spChg>
        <pc:spChg chg="add del mod ord">
          <ac:chgData name="Akash Soralle" userId="ad351bd5fd95d5ee" providerId="LiveId" clId="{5DF6825C-619A-4095-AF16-C9E8EE55075D}" dt="2025-05-01T01:25:15.702" v="149" actId="478"/>
          <ac:spMkLst>
            <pc:docMk/>
            <pc:sldMk cId="2784397750" sldId="350"/>
            <ac:spMk id="48" creationId="{BA8018DD-F8EF-037A-821C-0E584C16F386}"/>
          </ac:spMkLst>
        </pc:spChg>
        <pc:spChg chg="add del mod">
          <ac:chgData name="Akash Soralle" userId="ad351bd5fd95d5ee" providerId="LiveId" clId="{5DF6825C-619A-4095-AF16-C9E8EE55075D}" dt="2025-05-01T01:24:40.684" v="143" actId="26606"/>
          <ac:spMkLst>
            <pc:docMk/>
            <pc:sldMk cId="2784397750" sldId="350"/>
            <ac:spMk id="51" creationId="{81AB58B4-2BB4-B439-34AC-510EDC12DAF3}"/>
          </ac:spMkLst>
        </pc:spChg>
        <pc:spChg chg="add del mod">
          <ac:chgData name="Akash Soralle" userId="ad351bd5fd95d5ee" providerId="LiveId" clId="{5DF6825C-619A-4095-AF16-C9E8EE55075D}" dt="2025-05-01T01:24:39.703" v="141" actId="26606"/>
          <ac:spMkLst>
            <pc:docMk/>
            <pc:sldMk cId="2784397750" sldId="350"/>
            <ac:spMk id="53" creationId="{FF406AE4-5D8C-0A91-5FB4-72CF2B22E842}"/>
          </ac:spMkLst>
        </pc:spChg>
        <pc:spChg chg="add del mod">
          <ac:chgData name="Akash Soralle" userId="ad351bd5fd95d5ee" providerId="LiveId" clId="{5DF6825C-619A-4095-AF16-C9E8EE55075D}" dt="2025-05-01T01:24:41.569" v="145" actId="26606"/>
          <ac:spMkLst>
            <pc:docMk/>
            <pc:sldMk cId="2784397750" sldId="350"/>
            <ac:spMk id="55" creationId="{FA0AABB7-F661-8784-E8BB-BB51BF6C75A4}"/>
          </ac:spMkLst>
        </pc:spChg>
        <pc:spChg chg="add del mod ord">
          <ac:chgData name="Akash Soralle" userId="ad351bd5fd95d5ee" providerId="LiveId" clId="{5DF6825C-619A-4095-AF16-C9E8EE55075D}" dt="2025-05-01T01:37:06.108" v="211" actId="478"/>
          <ac:spMkLst>
            <pc:docMk/>
            <pc:sldMk cId="2784397750" sldId="350"/>
            <ac:spMk id="56" creationId="{B170D3C1-CD20-71F9-5BDE-39D849D805E0}"/>
          </ac:spMkLst>
        </pc:spChg>
        <pc:spChg chg="del mod ord">
          <ac:chgData name="Akash Soralle" userId="ad351bd5fd95d5ee" providerId="LiveId" clId="{5DF6825C-619A-4095-AF16-C9E8EE55075D}" dt="2025-05-01T01:24:48.221" v="147" actId="700"/>
          <ac:spMkLst>
            <pc:docMk/>
            <pc:sldMk cId="2784397750" sldId="350"/>
            <ac:spMk id="57" creationId="{91BEA7AB-48E8-6FFD-1830-ABA7DF31785F}"/>
          </ac:spMkLst>
        </pc:spChg>
        <pc:spChg chg="del mod ord">
          <ac:chgData name="Akash Soralle" userId="ad351bd5fd95d5ee" providerId="LiveId" clId="{5DF6825C-619A-4095-AF16-C9E8EE55075D}" dt="2025-05-01T01:24:48.221" v="147" actId="700"/>
          <ac:spMkLst>
            <pc:docMk/>
            <pc:sldMk cId="2784397750" sldId="350"/>
            <ac:spMk id="58" creationId="{4585CB92-64E6-6135-0C3C-32B169741896}"/>
          </ac:spMkLst>
        </pc:spChg>
        <pc:spChg chg="add del mod">
          <ac:chgData name="Akash Soralle" userId="ad351bd5fd95d5ee" providerId="LiveId" clId="{5DF6825C-619A-4095-AF16-C9E8EE55075D}" dt="2025-05-01T01:24:48.221" v="147" actId="700"/>
          <ac:spMkLst>
            <pc:docMk/>
            <pc:sldMk cId="2784397750" sldId="350"/>
            <ac:spMk id="59" creationId="{644958E6-A3E6-51E6-23BE-C6600DA885BA}"/>
          </ac:spMkLst>
        </pc:spChg>
        <pc:spChg chg="add del mod ord">
          <ac:chgData name="Akash Soralle" userId="ad351bd5fd95d5ee" providerId="LiveId" clId="{5DF6825C-619A-4095-AF16-C9E8EE55075D}" dt="2025-05-01T02:04:24.645" v="215" actId="478"/>
          <ac:spMkLst>
            <pc:docMk/>
            <pc:sldMk cId="2784397750" sldId="350"/>
            <ac:spMk id="60" creationId="{0AD6ADCC-56D0-FE1F-E60E-BEDFD33D90F5}"/>
          </ac:spMkLst>
        </pc:spChg>
        <pc:spChg chg="del mod ord">
          <ac:chgData name="Akash Soralle" userId="ad351bd5fd95d5ee" providerId="LiveId" clId="{5DF6825C-619A-4095-AF16-C9E8EE55075D}" dt="2025-05-01T01:37:02.938" v="210" actId="478"/>
          <ac:spMkLst>
            <pc:docMk/>
            <pc:sldMk cId="2784397750" sldId="350"/>
            <ac:spMk id="61" creationId="{C21084F1-50ED-B92D-398A-0E5CE59F48D9}"/>
          </ac:spMkLst>
        </pc:spChg>
        <pc:spChg chg="add del mod ord">
          <ac:chgData name="Akash Soralle" userId="ad351bd5fd95d5ee" providerId="LiveId" clId="{5DF6825C-619A-4095-AF16-C9E8EE55075D}" dt="2025-05-01T01:26:29.014" v="167" actId="478"/>
          <ac:spMkLst>
            <pc:docMk/>
            <pc:sldMk cId="2784397750" sldId="350"/>
            <ac:spMk id="62" creationId="{1C8C78B2-0D39-F80D-D864-AA082538CBF2}"/>
          </ac:spMkLst>
        </pc:spChg>
        <pc:spChg chg="add del mod ord">
          <ac:chgData name="Akash Soralle" userId="ad351bd5fd95d5ee" providerId="LiveId" clId="{5DF6825C-619A-4095-AF16-C9E8EE55075D}" dt="2025-05-01T01:36:31.038" v="205" actId="478"/>
          <ac:spMkLst>
            <pc:docMk/>
            <pc:sldMk cId="2784397750" sldId="350"/>
            <ac:spMk id="63" creationId="{779C93DB-203C-B1A4-127D-E60666A7ED56}"/>
          </ac:spMkLst>
        </pc:spChg>
        <pc:spChg chg="add del mod ord">
          <ac:chgData name="Akash Soralle" userId="ad351bd5fd95d5ee" providerId="LiveId" clId="{5DF6825C-619A-4095-AF16-C9E8EE55075D}" dt="2025-05-01T01:36:34.208" v="206" actId="478"/>
          <ac:spMkLst>
            <pc:docMk/>
            <pc:sldMk cId="2784397750" sldId="350"/>
            <ac:spMk id="64" creationId="{D338E882-6703-9C23-EA3F-888C2EE0139F}"/>
          </ac:spMkLst>
        </pc:spChg>
        <pc:spChg chg="add del mod ord">
          <ac:chgData name="Akash Soralle" userId="ad351bd5fd95d5ee" providerId="LiveId" clId="{5DF6825C-619A-4095-AF16-C9E8EE55075D}" dt="2025-05-01T01:36:40.559" v="207" actId="478"/>
          <ac:spMkLst>
            <pc:docMk/>
            <pc:sldMk cId="2784397750" sldId="350"/>
            <ac:spMk id="65" creationId="{42C6D048-263E-0472-11C1-DCA4D093E313}"/>
          </ac:spMkLst>
        </pc:spChg>
        <pc:spChg chg="add del mod ord">
          <ac:chgData name="Akash Soralle" userId="ad351bd5fd95d5ee" providerId="LiveId" clId="{5DF6825C-619A-4095-AF16-C9E8EE55075D}" dt="2025-05-01T02:04:16.655" v="213" actId="478"/>
          <ac:spMkLst>
            <pc:docMk/>
            <pc:sldMk cId="2784397750" sldId="350"/>
            <ac:spMk id="69" creationId="{72D92E1A-41F0-B557-4E30-CD009CB0E045}"/>
          </ac:spMkLst>
        </pc:spChg>
        <pc:spChg chg="add del mod">
          <ac:chgData name="Akash Soralle" userId="ad351bd5fd95d5ee" providerId="LiveId" clId="{5DF6825C-619A-4095-AF16-C9E8EE55075D}" dt="2025-05-01T02:04:20.145" v="214" actId="478"/>
          <ac:spMkLst>
            <pc:docMk/>
            <pc:sldMk cId="2784397750" sldId="350"/>
            <ac:spMk id="71" creationId="{E70AD78E-90EA-FE0A-5312-1FDD28B57CE0}"/>
          </ac:spMkLst>
        </pc:spChg>
        <pc:graphicFrameChg chg="add mod">
          <ac:chgData name="Akash Soralle" userId="ad351bd5fd95d5ee" providerId="LiveId" clId="{5DF6825C-619A-4095-AF16-C9E8EE55075D}" dt="2025-05-01T01:03:05.478" v="72" actId="14100"/>
          <ac:graphicFrameMkLst>
            <pc:docMk/>
            <pc:sldMk cId="2784397750" sldId="350"/>
            <ac:graphicFrameMk id="21" creationId="{FB644E3B-716A-B5B8-BB8C-93F3D9CBF092}"/>
          </ac:graphicFrameMkLst>
        </pc:graphicFrameChg>
        <pc:graphicFrameChg chg="add del mod">
          <ac:chgData name="Akash Soralle" userId="ad351bd5fd95d5ee" providerId="LiveId" clId="{5DF6825C-619A-4095-AF16-C9E8EE55075D}" dt="2025-05-01T01:08:28.110" v="92" actId="478"/>
          <ac:graphicFrameMkLst>
            <pc:docMk/>
            <pc:sldMk cId="2784397750" sldId="350"/>
            <ac:graphicFrameMk id="23" creationId="{ED41A9CC-9736-8ED8-67BB-FB2A2DDAD822}"/>
          </ac:graphicFrameMkLst>
        </pc:graphicFrameChg>
        <pc:graphicFrameChg chg="add del mod">
          <ac:chgData name="Akash Soralle" userId="ad351bd5fd95d5ee" providerId="LiveId" clId="{5DF6825C-619A-4095-AF16-C9E8EE55075D}" dt="2025-05-01T01:13:42.244" v="117" actId="478"/>
          <ac:graphicFrameMkLst>
            <pc:docMk/>
            <pc:sldMk cId="2784397750" sldId="350"/>
            <ac:graphicFrameMk id="28" creationId="{F9F6451B-D068-2C53-500D-842666C1053F}"/>
          </ac:graphicFrameMkLst>
        </pc:graphicFrameChg>
        <pc:graphicFrameChg chg="add mod">
          <ac:chgData name="Akash Soralle" userId="ad351bd5fd95d5ee" providerId="LiveId" clId="{5DF6825C-619A-4095-AF16-C9E8EE55075D}" dt="2025-05-01T01:13:41.101" v="116" actId="1076"/>
          <ac:graphicFrameMkLst>
            <pc:docMk/>
            <pc:sldMk cId="2784397750" sldId="350"/>
            <ac:graphicFrameMk id="29" creationId="{3D35E470-EB8A-C050-9E0B-9191FC273179}"/>
          </ac:graphicFrameMkLst>
        </pc:graphicFrameChg>
        <pc:graphicFrameChg chg="add del mod">
          <ac:chgData name="Akash Soralle" userId="ad351bd5fd95d5ee" providerId="LiveId" clId="{5DF6825C-619A-4095-AF16-C9E8EE55075D}" dt="2025-05-01T01:15:26.791" v="132" actId="478"/>
          <ac:graphicFrameMkLst>
            <pc:docMk/>
            <pc:sldMk cId="2784397750" sldId="350"/>
            <ac:graphicFrameMk id="30" creationId="{EF05E684-B819-1A0A-21F9-F2DAD067DD69}"/>
          </ac:graphicFrameMkLst>
        </pc:graphicFrameChg>
        <pc:graphicFrameChg chg="del mod">
          <ac:chgData name="Akash Soralle" userId="ad351bd5fd95d5ee" providerId="LiveId" clId="{5DF6825C-619A-4095-AF16-C9E8EE55075D}" dt="2025-05-01T01:17:26.264" v="135" actId="478"/>
          <ac:graphicFrameMkLst>
            <pc:docMk/>
            <pc:sldMk cId="2784397750" sldId="350"/>
            <ac:graphicFrameMk id="31" creationId="{C2EA847F-9D6B-D2D4-D95A-4F5040F8EBF8}"/>
          </ac:graphicFrameMkLst>
        </pc:graphicFrameChg>
        <pc:graphicFrameChg chg="add del mod">
          <ac:chgData name="Akash Soralle" userId="ad351bd5fd95d5ee" providerId="LiveId" clId="{5DF6825C-619A-4095-AF16-C9E8EE55075D}" dt="2025-05-01T01:30:55.820" v="195" actId="478"/>
          <ac:graphicFrameMkLst>
            <pc:docMk/>
            <pc:sldMk cId="2784397750" sldId="350"/>
            <ac:graphicFrameMk id="66" creationId="{C05E8FB5-1560-C421-B9A4-F07014D986D9}"/>
          </ac:graphicFrameMkLst>
        </pc:graphicFrameChg>
        <pc:picChg chg="del mod">
          <ac:chgData name="Akash Soralle" userId="ad351bd5fd95d5ee" providerId="LiveId" clId="{5DF6825C-619A-4095-AF16-C9E8EE55075D}" dt="2025-05-01T01:08:30.067" v="93" actId="478"/>
          <ac:picMkLst>
            <pc:docMk/>
            <pc:sldMk cId="2784397750" sldId="350"/>
            <ac:picMk id="24" creationId="{47680CA2-3503-D4D9-8A75-EB1EB33489AD}"/>
          </ac:picMkLst>
        </pc:picChg>
        <pc:picChg chg="del mod">
          <ac:chgData name="Akash Soralle" userId="ad351bd5fd95d5ee" providerId="LiveId" clId="{5DF6825C-619A-4095-AF16-C9E8EE55075D}" dt="2025-05-01T01:08:37.630" v="95" actId="478"/>
          <ac:picMkLst>
            <pc:docMk/>
            <pc:sldMk cId="2784397750" sldId="350"/>
            <ac:picMk id="25" creationId="{194EC089-AC78-378A-27F1-003BFE1F742C}"/>
          </ac:picMkLst>
        </pc:picChg>
        <pc:picChg chg="add del mod">
          <ac:chgData name="Akash Soralle" userId="ad351bd5fd95d5ee" providerId="LiveId" clId="{5DF6825C-619A-4095-AF16-C9E8EE55075D}" dt="2025-05-01T01:13:49.822" v="130" actId="478"/>
          <ac:picMkLst>
            <pc:docMk/>
            <pc:sldMk cId="2784397750" sldId="350"/>
            <ac:picMk id="26" creationId="{0612A30D-A2DA-82FC-3F4A-9FCADC379668}"/>
          </ac:picMkLst>
        </pc:picChg>
        <pc:picChg chg="add del mod">
          <ac:chgData name="Akash Soralle" userId="ad351bd5fd95d5ee" providerId="LiveId" clId="{5DF6825C-619A-4095-AF16-C9E8EE55075D}" dt="2025-05-01T01:13:46.893" v="127" actId="14100"/>
          <ac:picMkLst>
            <pc:docMk/>
            <pc:sldMk cId="2784397750" sldId="350"/>
            <ac:picMk id="27" creationId="{44818CEA-7DAB-B18E-A092-5E57C7F95B01}"/>
          </ac:picMkLst>
        </pc:picChg>
        <pc:picChg chg="add del mod">
          <ac:chgData name="Akash Soralle" userId="ad351bd5fd95d5ee" providerId="LiveId" clId="{5DF6825C-619A-4095-AF16-C9E8EE55075D}" dt="2025-05-01T01:36:26.972" v="204" actId="478"/>
          <ac:picMkLst>
            <pc:docMk/>
            <pc:sldMk cId="2784397750" sldId="350"/>
            <ac:picMk id="68" creationId="{681A610B-0FCE-1C75-F342-2AFC9C3E0424}"/>
          </ac:picMkLst>
        </pc:picChg>
      </pc:sldChg>
      <pc:sldChg chg="add">
        <pc:chgData name="Akash Soralle" userId="ad351bd5fd95d5ee" providerId="LiveId" clId="{5DF6825C-619A-4095-AF16-C9E8EE55075D}" dt="2025-05-01T02:06:11.302" v="224" actId="2890"/>
        <pc:sldMkLst>
          <pc:docMk/>
          <pc:sldMk cId="3749816519" sldId="351"/>
        </pc:sldMkLst>
      </pc:sldChg>
      <pc:sldMasterChg chg="modSldLayout">
        <pc:chgData name="Akash Soralle" userId="ad351bd5fd95d5ee" providerId="LiveId" clId="{5DF6825C-619A-4095-AF16-C9E8EE55075D}" dt="2025-04-30T20:19:06.462" v="3"/>
        <pc:sldMasterMkLst>
          <pc:docMk/>
          <pc:sldMasterMk cId="1679508059" sldId="2147483661"/>
        </pc:sldMasterMkLst>
        <pc:sldLayoutChg chg="delSp mod">
          <pc:chgData name="Akash Soralle" userId="ad351bd5fd95d5ee" providerId="LiveId" clId="{5DF6825C-619A-4095-AF16-C9E8EE55075D}" dt="2025-04-30T20:17:24.067" v="2" actId="478"/>
          <pc:sldLayoutMkLst>
            <pc:docMk/>
            <pc:sldMasterMk cId="1679508059" sldId="2147483661"/>
            <pc:sldLayoutMk cId="450503034" sldId="2147483684"/>
          </pc:sldLayoutMkLst>
          <pc:spChg chg="del">
            <ac:chgData name="Akash Soralle" userId="ad351bd5fd95d5ee" providerId="LiveId" clId="{5DF6825C-619A-4095-AF16-C9E8EE55075D}" dt="2025-04-30T20:17:24.067" v="2" actId="478"/>
            <ac:spMkLst>
              <pc:docMk/>
              <pc:sldMasterMk cId="1679508059" sldId="2147483661"/>
              <pc:sldLayoutMk cId="450503034" sldId="2147483684"/>
              <ac:spMk id="46" creationId="{E8756B57-F17C-037B-F4FF-ED5DBEF48FC0}"/>
            </ac:spMkLst>
          </pc:spChg>
        </pc:sldLayoutChg>
        <pc:sldLayoutChg chg="delSp modSp mod">
          <pc:chgData name="Akash Soralle" userId="ad351bd5fd95d5ee" providerId="LiveId" clId="{5DF6825C-619A-4095-AF16-C9E8EE55075D}" dt="2025-04-30T20:17:16.933" v="1" actId="478"/>
          <pc:sldLayoutMkLst>
            <pc:docMk/>
            <pc:sldMasterMk cId="1679508059" sldId="2147483661"/>
            <pc:sldLayoutMk cId="3505248579" sldId="2147483685"/>
          </pc:sldLayoutMkLst>
          <pc:spChg chg="del mod">
            <ac:chgData name="Akash Soralle" userId="ad351bd5fd95d5ee" providerId="LiveId" clId="{5DF6825C-619A-4095-AF16-C9E8EE55075D}" dt="2025-04-30T20:17:16.933" v="1" actId="478"/>
            <ac:spMkLst>
              <pc:docMk/>
              <pc:sldMasterMk cId="1679508059" sldId="2147483661"/>
              <pc:sldLayoutMk cId="3505248579" sldId="2147483685"/>
              <ac:spMk id="46" creationId="{E8756B57-F17C-037B-F4FF-ED5DBEF48FC0}"/>
            </ac:spMkLst>
          </pc:spChg>
        </pc:sldLayoutChg>
        <pc:sldLayoutChg chg="setBg">
          <pc:chgData name="Akash Soralle" userId="ad351bd5fd95d5ee" providerId="LiveId" clId="{5DF6825C-619A-4095-AF16-C9E8EE55075D}" dt="2025-04-30T20:19:06.462" v="3"/>
          <pc:sldLayoutMkLst>
            <pc:docMk/>
            <pc:sldMasterMk cId="1679508059" sldId="2147483661"/>
            <pc:sldLayoutMk cId="34717183" sldId="2147483788"/>
          </pc:sldLayoutMkLst>
        </pc:sldLayoutChg>
      </pc:sldMasterChg>
      <pc:sldMasterChg chg="modSldLayout">
        <pc:chgData name="Akash Soralle" userId="ad351bd5fd95d5ee" providerId="LiveId" clId="{5DF6825C-619A-4095-AF16-C9E8EE55075D}" dt="2025-04-30T20:19:06.462" v="3"/>
        <pc:sldMasterMkLst>
          <pc:docMk/>
          <pc:sldMasterMk cId="2276643963" sldId="2147483671"/>
        </pc:sldMasterMkLst>
        <pc:sldLayoutChg chg="setBg">
          <pc:chgData name="Akash Soralle" userId="ad351bd5fd95d5ee" providerId="LiveId" clId="{5DF6825C-619A-4095-AF16-C9E8EE55075D}" dt="2025-04-30T20:19:06.462" v="3"/>
          <pc:sldLayoutMkLst>
            <pc:docMk/>
            <pc:sldMasterMk cId="2276643963" sldId="2147483671"/>
            <pc:sldLayoutMk cId="3302248158" sldId="2147483749"/>
          </pc:sldLayoutMkLst>
        </pc:sldLayoutChg>
      </pc:sldMasterChg>
      <pc:sldMasterChg chg="modSldLayout">
        <pc:chgData name="Akash Soralle" userId="ad351bd5fd95d5ee" providerId="LiveId" clId="{5DF6825C-619A-4095-AF16-C9E8EE55075D}" dt="2025-04-30T20:19:06.462" v="3"/>
        <pc:sldMasterMkLst>
          <pc:docMk/>
          <pc:sldMasterMk cId="2081999036" sldId="2147483744"/>
        </pc:sldMasterMkLst>
        <pc:sldLayoutChg chg="setBg">
          <pc:chgData name="Akash Soralle" userId="ad351bd5fd95d5ee" providerId="LiveId" clId="{5DF6825C-619A-4095-AF16-C9E8EE55075D}" dt="2025-04-30T20:19:06.462" v="3"/>
          <pc:sldLayoutMkLst>
            <pc:docMk/>
            <pc:sldMasterMk cId="2081999036" sldId="2147483744"/>
            <pc:sldLayoutMk cId="4229122312" sldId="2147483763"/>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8536-45E0-BC87-94E93DD205F6}"/>
              </c:ext>
            </c:extLst>
          </c:dPt>
          <c:dPt>
            <c:idx val="1"/>
            <c:bubble3D val="0"/>
            <c:spPr>
              <a:solidFill>
                <a:srgbClr val="E7F0F2"/>
              </a:solidFill>
              <a:effectLst/>
            </c:spPr>
            <c:extLst>
              <c:ext xmlns:c16="http://schemas.microsoft.com/office/drawing/2014/chart" uri="{C3380CC4-5D6E-409C-BE32-E72D297353CC}">
                <c16:uniqueId val="{00000003-8536-45E0-BC87-94E93DD205F6}"/>
              </c:ext>
            </c:extLst>
          </c:dPt>
          <c:cat>
            <c:strRef>
              <c:f>Sheet1!$A$2:$A$3</c:f>
              <c:strCache>
                <c:ptCount val="2"/>
                <c:pt idx="0">
                  <c:v>Income Level 1</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8536-45E0-BC87-94E93DD205F6}"/>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7990-469E-BE9D-3E5B13A88F25}"/>
              </c:ext>
            </c:extLst>
          </c:dPt>
          <c:dPt>
            <c:idx val="1"/>
            <c:bubble3D val="0"/>
            <c:spPr>
              <a:solidFill>
                <a:srgbClr val="E7F0F2"/>
              </a:solidFill>
              <a:effectLst/>
            </c:spPr>
            <c:extLst>
              <c:ext xmlns:c16="http://schemas.microsoft.com/office/drawing/2014/chart" uri="{C3380CC4-5D6E-409C-BE32-E72D297353CC}">
                <c16:uniqueId val="{00000003-7990-469E-BE9D-3E5B13A88F25}"/>
              </c:ext>
            </c:extLst>
          </c:dPt>
          <c:cat>
            <c:strRef>
              <c:f>Sheet1!$A$2:$A$3</c:f>
              <c:strCache>
                <c:ptCount val="2"/>
                <c:pt idx="0">
                  <c:v>Education Level 2</c:v>
                </c:pt>
              </c:strCache>
            </c:strRef>
          </c:cat>
          <c:val>
            <c:numRef>
              <c:f>Sheet1!$B$2:$B$3</c:f>
              <c:numCache>
                <c:formatCode>General</c:formatCode>
                <c:ptCount val="2"/>
                <c:pt idx="0">
                  <c:v>0.25</c:v>
                </c:pt>
                <c:pt idx="1">
                  <c:v>0.75</c:v>
                </c:pt>
              </c:numCache>
            </c:numRef>
          </c:val>
          <c:extLst>
            <c:ext xmlns:c16="http://schemas.microsoft.com/office/drawing/2014/chart" uri="{C3380CC4-5D6E-409C-BE32-E72D297353CC}">
              <c16:uniqueId val="{00000004-7990-469E-BE9D-3E5B13A88F25}"/>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012E-4B68-8732-AC9636AA975E}"/>
              </c:ext>
            </c:extLst>
          </c:dPt>
          <c:dPt>
            <c:idx val="1"/>
            <c:bubble3D val="0"/>
            <c:spPr>
              <a:solidFill>
                <a:srgbClr val="E7F0F2"/>
              </a:solidFill>
              <a:effectLst/>
            </c:spPr>
            <c:extLst>
              <c:ext xmlns:c16="http://schemas.microsoft.com/office/drawing/2014/chart" uri="{C3380CC4-5D6E-409C-BE32-E72D297353CC}">
                <c16:uniqueId val="{00000003-012E-4B68-8732-AC9636AA975E}"/>
              </c:ext>
            </c:extLst>
          </c:dPt>
          <c:cat>
            <c:strRef>
              <c:f>Sheet1!$A$2:$A$3</c:f>
              <c:strCache>
                <c:ptCount val="2"/>
                <c:pt idx="0">
                  <c:v>Education Level 3</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012E-4B68-8732-AC9636AA975E}"/>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04BA-478D-8701-1065A9F1AC70}"/>
              </c:ext>
            </c:extLst>
          </c:dPt>
          <c:dPt>
            <c:idx val="1"/>
            <c:bubble3D val="0"/>
            <c:spPr>
              <a:solidFill>
                <a:srgbClr val="E7F0F2"/>
              </a:solidFill>
              <a:effectLst/>
            </c:spPr>
            <c:extLst>
              <c:ext xmlns:c16="http://schemas.microsoft.com/office/drawing/2014/chart" uri="{C3380CC4-5D6E-409C-BE32-E72D297353CC}">
                <c16:uniqueId val="{00000003-04BA-478D-8701-1065A9F1AC70}"/>
              </c:ext>
            </c:extLst>
          </c:dPt>
          <c:cat>
            <c:strRef>
              <c:f>Sheet1!$A$2:$A$3</c:f>
              <c:strCache>
                <c:ptCount val="2"/>
                <c:pt idx="0">
                  <c:v>Education Level 6</c:v>
                </c:pt>
              </c:strCache>
            </c:strRef>
          </c:cat>
          <c:val>
            <c:numRef>
              <c:f>Sheet1!$B$2:$B$3</c:f>
              <c:numCache>
                <c:formatCode>General</c:formatCode>
                <c:ptCount val="2"/>
                <c:pt idx="0">
                  <c:v>0.8</c:v>
                </c:pt>
                <c:pt idx="1">
                  <c:v>0.2</c:v>
                </c:pt>
              </c:numCache>
            </c:numRef>
          </c:val>
          <c:extLst>
            <c:ext xmlns:c16="http://schemas.microsoft.com/office/drawing/2014/chart" uri="{C3380CC4-5D6E-409C-BE32-E72D297353CC}">
              <c16:uniqueId val="{00000004-04BA-478D-8701-1065A9F1AC70}"/>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8E48-4BB1-8086-60FC0D37E57C}"/>
              </c:ext>
            </c:extLst>
          </c:dPt>
          <c:dPt>
            <c:idx val="1"/>
            <c:bubble3D val="0"/>
            <c:spPr>
              <a:solidFill>
                <a:srgbClr val="E7F0F2"/>
              </a:solidFill>
              <a:effectLst/>
            </c:spPr>
            <c:extLst>
              <c:ext xmlns:c16="http://schemas.microsoft.com/office/drawing/2014/chart" uri="{C3380CC4-5D6E-409C-BE32-E72D297353CC}">
                <c16:uniqueId val="{00000003-8E48-4BB1-8086-60FC0D37E57C}"/>
              </c:ext>
            </c:extLst>
          </c:dPt>
          <c:cat>
            <c:strRef>
              <c:f>Sheet1!$A$2:$A$3</c:f>
              <c:strCache>
                <c:ptCount val="2"/>
                <c:pt idx="0">
                  <c:v>Low SHOP_ONLINE</c:v>
                </c:pt>
              </c:strCache>
            </c:strRef>
          </c:cat>
          <c:val>
            <c:numRef>
              <c:f>Sheet1!$B$2:$B$3</c:f>
              <c:numCache>
                <c:formatCode>General</c:formatCode>
                <c:ptCount val="2"/>
                <c:pt idx="0">
                  <c:v>0.15</c:v>
                </c:pt>
                <c:pt idx="1">
                  <c:v>0.85</c:v>
                </c:pt>
              </c:numCache>
            </c:numRef>
          </c:val>
          <c:extLst>
            <c:ext xmlns:c16="http://schemas.microsoft.com/office/drawing/2014/chart" uri="{C3380CC4-5D6E-409C-BE32-E72D297353CC}">
              <c16:uniqueId val="{00000004-8E48-4BB1-8086-60FC0D37E57C}"/>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F642-4C1E-8E4C-9DA663B06EF9}"/>
              </c:ext>
            </c:extLst>
          </c:dPt>
          <c:dPt>
            <c:idx val="1"/>
            <c:bubble3D val="0"/>
            <c:spPr>
              <a:solidFill>
                <a:srgbClr val="E7F0F2"/>
              </a:solidFill>
              <a:effectLst/>
            </c:spPr>
            <c:extLst>
              <c:ext xmlns:c16="http://schemas.microsoft.com/office/drawing/2014/chart" uri="{C3380CC4-5D6E-409C-BE32-E72D297353CC}">
                <c16:uniqueId val="{00000003-F642-4C1E-8E4C-9DA663B06EF9}"/>
              </c:ext>
            </c:extLst>
          </c:dPt>
          <c:cat>
            <c:strRef>
              <c:f>Sheet1!$A$2:$A$3</c:f>
              <c:strCache>
                <c:ptCount val="2"/>
                <c:pt idx="0">
                  <c:v>Medium SHOP_ONLINE</c:v>
                </c:pt>
              </c:strCache>
            </c:strRef>
          </c:cat>
          <c:val>
            <c:numRef>
              <c:f>Sheet1!$B$2:$B$3</c:f>
              <c:numCache>
                <c:formatCode>General</c:formatCode>
                <c:ptCount val="2"/>
                <c:pt idx="0">
                  <c:v>0.35</c:v>
                </c:pt>
                <c:pt idx="1">
                  <c:v>0.65</c:v>
                </c:pt>
              </c:numCache>
            </c:numRef>
          </c:val>
          <c:extLst>
            <c:ext xmlns:c16="http://schemas.microsoft.com/office/drawing/2014/chart" uri="{C3380CC4-5D6E-409C-BE32-E72D297353CC}">
              <c16:uniqueId val="{00000004-F642-4C1E-8E4C-9DA663B06EF9}"/>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8C37-4421-B356-097606B0D981}"/>
              </c:ext>
            </c:extLst>
          </c:dPt>
          <c:dPt>
            <c:idx val="1"/>
            <c:bubble3D val="0"/>
            <c:spPr>
              <a:solidFill>
                <a:srgbClr val="E7F0F2"/>
              </a:solidFill>
              <a:effectLst/>
            </c:spPr>
            <c:extLst>
              <c:ext xmlns:c16="http://schemas.microsoft.com/office/drawing/2014/chart" uri="{C3380CC4-5D6E-409C-BE32-E72D297353CC}">
                <c16:uniqueId val="{00000003-8C37-4421-B356-097606B0D981}"/>
              </c:ext>
            </c:extLst>
          </c:dPt>
          <c:cat>
            <c:strRef>
              <c:f>Sheet1!$A$2:$A$3</c:f>
              <c:strCache>
                <c:ptCount val="2"/>
                <c:pt idx="0">
                  <c:v>High SHOP_ONLINE</c:v>
                </c:pt>
              </c:strCache>
            </c:strRef>
          </c:cat>
          <c:val>
            <c:numRef>
              <c:f>Sheet1!$B$2:$B$3</c:f>
              <c:numCache>
                <c:formatCode>General</c:formatCode>
                <c:ptCount val="2"/>
                <c:pt idx="0">
                  <c:v>0.5</c:v>
                </c:pt>
                <c:pt idx="1">
                  <c:v>0.5</c:v>
                </c:pt>
              </c:numCache>
            </c:numRef>
          </c:val>
          <c:extLst>
            <c:ext xmlns:c16="http://schemas.microsoft.com/office/drawing/2014/chart" uri="{C3380CC4-5D6E-409C-BE32-E72D297353CC}">
              <c16:uniqueId val="{00000004-8C37-4421-B356-097606B0D981}"/>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E5158F"/>
              </a:solidFill>
              <a:effectLst/>
            </c:spPr>
            <c:extLst>
              <c:ext xmlns:c16="http://schemas.microsoft.com/office/drawing/2014/chart" uri="{C3380CC4-5D6E-409C-BE32-E72D297353CC}">
                <c16:uniqueId val="{00000001-B670-419F-8297-3F65E165A493}"/>
              </c:ext>
            </c:extLst>
          </c:dPt>
          <c:dPt>
            <c:idx val="1"/>
            <c:bubble3D val="0"/>
            <c:spPr>
              <a:solidFill>
                <a:srgbClr val="FFDAE3"/>
              </a:solidFill>
              <a:effectLst/>
            </c:spPr>
            <c:extLst>
              <c:ext xmlns:c16="http://schemas.microsoft.com/office/drawing/2014/chart" uri="{C3380CC4-5D6E-409C-BE32-E72D297353CC}">
                <c16:uniqueId val="{00000003-B670-419F-8297-3F65E165A493}"/>
              </c:ext>
            </c:extLst>
          </c:dPt>
          <c:cat>
            <c:strRef>
              <c:f>Sheet1!$A$2:$A$3</c:f>
              <c:strCache>
                <c:ptCount val="2"/>
                <c:pt idx="0">
                  <c:v>1</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B670-419F-8297-3F65E165A493}"/>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E5158F"/>
              </a:solidFill>
              <a:effectLst/>
            </c:spPr>
            <c:extLst>
              <c:ext xmlns:c16="http://schemas.microsoft.com/office/drawing/2014/chart" uri="{C3380CC4-5D6E-409C-BE32-E72D297353CC}">
                <c16:uniqueId val="{00000001-005C-496D-BA4F-A5532F7550F6}"/>
              </c:ext>
            </c:extLst>
          </c:dPt>
          <c:dPt>
            <c:idx val="1"/>
            <c:bubble3D val="0"/>
            <c:spPr>
              <a:solidFill>
                <a:srgbClr val="FFDAE3"/>
              </a:solidFill>
              <a:effectLst/>
            </c:spPr>
            <c:extLst>
              <c:ext xmlns:c16="http://schemas.microsoft.com/office/drawing/2014/chart" uri="{C3380CC4-5D6E-409C-BE32-E72D297353CC}">
                <c16:uniqueId val="{00000003-005C-496D-BA4F-A5532F7550F6}"/>
              </c:ext>
            </c:extLst>
          </c:dPt>
          <c:cat>
            <c:strRef>
              <c:f>Sheet1!$A$2:$A$3</c:f>
              <c:strCache>
                <c:ptCount val="2"/>
                <c:pt idx="0">
                  <c:v>2</c:v>
                </c:pt>
              </c:strCache>
            </c:strRef>
          </c:cat>
          <c:val>
            <c:numRef>
              <c:f>Sheet1!$B$2:$B$3</c:f>
              <c:numCache>
                <c:formatCode>General</c:formatCode>
                <c:ptCount val="2"/>
                <c:pt idx="0">
                  <c:v>0.2</c:v>
                </c:pt>
                <c:pt idx="1">
                  <c:v>0.8</c:v>
                </c:pt>
              </c:numCache>
            </c:numRef>
          </c:val>
          <c:extLst>
            <c:ext xmlns:c16="http://schemas.microsoft.com/office/drawing/2014/chart" uri="{C3380CC4-5D6E-409C-BE32-E72D297353CC}">
              <c16:uniqueId val="{00000004-005C-496D-BA4F-A5532F7550F6}"/>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E5158F"/>
              </a:solidFill>
              <a:effectLst/>
            </c:spPr>
            <c:extLst>
              <c:ext xmlns:c16="http://schemas.microsoft.com/office/drawing/2014/chart" uri="{C3380CC4-5D6E-409C-BE32-E72D297353CC}">
                <c16:uniqueId val="{00000001-4FE7-41E5-AC39-DE1652591B3A}"/>
              </c:ext>
            </c:extLst>
          </c:dPt>
          <c:dPt>
            <c:idx val="1"/>
            <c:bubble3D val="0"/>
            <c:spPr>
              <a:solidFill>
                <a:srgbClr val="FFDAE3"/>
              </a:solidFill>
              <a:effectLst/>
            </c:spPr>
            <c:extLst>
              <c:ext xmlns:c16="http://schemas.microsoft.com/office/drawing/2014/chart" uri="{C3380CC4-5D6E-409C-BE32-E72D297353CC}">
                <c16:uniqueId val="{00000003-4FE7-41E5-AC39-DE1652591B3A}"/>
              </c:ext>
            </c:extLst>
          </c:dPt>
          <c:cat>
            <c:strRef>
              <c:f>Sheet1!$A$2:$A$3</c:f>
              <c:strCache>
                <c:ptCount val="2"/>
                <c:pt idx="0">
                  <c:v>3</c:v>
                </c:pt>
              </c:strCache>
            </c:strRef>
          </c:cat>
          <c:val>
            <c:numRef>
              <c:f>Sheet1!$B$2:$B$3</c:f>
              <c:numCache>
                <c:formatCode>General</c:formatCode>
                <c:ptCount val="2"/>
                <c:pt idx="0">
                  <c:v>0.25</c:v>
                </c:pt>
                <c:pt idx="1">
                  <c:v>0.75</c:v>
                </c:pt>
              </c:numCache>
            </c:numRef>
          </c:val>
          <c:extLst>
            <c:ext xmlns:c16="http://schemas.microsoft.com/office/drawing/2014/chart" uri="{C3380CC4-5D6E-409C-BE32-E72D297353CC}">
              <c16:uniqueId val="{00000004-4FE7-41E5-AC39-DE1652591B3A}"/>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3C52-4A5F-90F2-A18D670586D5}"/>
              </c:ext>
            </c:extLst>
          </c:dPt>
          <c:dPt>
            <c:idx val="1"/>
            <c:bubble3D val="0"/>
            <c:spPr>
              <a:solidFill>
                <a:srgbClr val="E7F0F2"/>
              </a:solidFill>
              <a:effectLst/>
            </c:spPr>
            <c:extLst>
              <c:ext xmlns:c16="http://schemas.microsoft.com/office/drawing/2014/chart" uri="{C3380CC4-5D6E-409C-BE32-E72D297353CC}">
                <c16:uniqueId val="{00000003-3C52-4A5F-90F2-A18D670586D5}"/>
              </c:ext>
            </c:extLst>
          </c:dPt>
          <c:cat>
            <c:strRef>
              <c:f>Sheet1!$A$2:$A$3</c:f>
              <c:strCache>
                <c:ptCount val="2"/>
                <c:pt idx="0">
                  <c:v>Income Level 2</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4-3C52-4A5F-90F2-A18D670586D5}"/>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6F98-48FC-BD5F-437A5A95B648}"/>
              </c:ext>
            </c:extLst>
          </c:dPt>
          <c:dPt>
            <c:idx val="1"/>
            <c:bubble3D val="0"/>
            <c:spPr>
              <a:solidFill>
                <a:srgbClr val="E7F0F2"/>
              </a:solidFill>
              <a:effectLst/>
            </c:spPr>
            <c:extLst>
              <c:ext xmlns:c16="http://schemas.microsoft.com/office/drawing/2014/chart" uri="{C3380CC4-5D6E-409C-BE32-E72D297353CC}">
                <c16:uniqueId val="{00000003-6F98-48FC-BD5F-437A5A95B648}"/>
              </c:ext>
            </c:extLst>
          </c:dPt>
          <c:cat>
            <c:strRef>
              <c:f>Sheet1!$A$2:$A$3</c:f>
              <c:strCache>
                <c:ptCount val="2"/>
                <c:pt idx="0">
                  <c:v>Income Level 3</c:v>
                </c:pt>
              </c:strCache>
            </c:strRef>
          </c:cat>
          <c:val>
            <c:numRef>
              <c:f>Sheet1!$B$2:$B$3</c:f>
              <c:numCache>
                <c:formatCode>General</c:formatCode>
                <c:ptCount val="2"/>
                <c:pt idx="0">
                  <c:v>0.2</c:v>
                </c:pt>
                <c:pt idx="1">
                  <c:v>0.8</c:v>
                </c:pt>
              </c:numCache>
            </c:numRef>
          </c:val>
          <c:extLst>
            <c:ext xmlns:c16="http://schemas.microsoft.com/office/drawing/2014/chart" uri="{C3380CC4-5D6E-409C-BE32-E72D297353CC}">
              <c16:uniqueId val="{00000004-6F98-48FC-BD5F-437A5A95B648}"/>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B44C-48ED-B586-2DEE262CBA84}"/>
              </c:ext>
            </c:extLst>
          </c:dPt>
          <c:dPt>
            <c:idx val="1"/>
            <c:bubble3D val="0"/>
            <c:spPr>
              <a:solidFill>
                <a:srgbClr val="E7F0F2"/>
              </a:solidFill>
              <a:effectLst/>
            </c:spPr>
            <c:extLst>
              <c:ext xmlns:c16="http://schemas.microsoft.com/office/drawing/2014/chart" uri="{C3380CC4-5D6E-409C-BE32-E72D297353CC}">
                <c16:uniqueId val="{00000003-B44C-48ED-B586-2DEE262CBA84}"/>
              </c:ext>
            </c:extLst>
          </c:dPt>
          <c:cat>
            <c:strRef>
              <c:f>Sheet1!$A$2:$A$3</c:f>
              <c:strCache>
                <c:ptCount val="2"/>
                <c:pt idx="0">
                  <c:v>Income Level 4</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B44C-48ED-B586-2DEE262CBA84}"/>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03DB-4C4D-BBA8-4996EA3E35E5}"/>
              </c:ext>
            </c:extLst>
          </c:dPt>
          <c:dPt>
            <c:idx val="1"/>
            <c:bubble3D val="0"/>
            <c:spPr>
              <a:solidFill>
                <a:srgbClr val="E7F0F2"/>
              </a:solidFill>
              <a:effectLst/>
            </c:spPr>
            <c:extLst>
              <c:ext xmlns:c16="http://schemas.microsoft.com/office/drawing/2014/chart" uri="{C3380CC4-5D6E-409C-BE32-E72D297353CC}">
                <c16:uniqueId val="{00000003-03DB-4C4D-BBA8-4996EA3E35E5}"/>
              </c:ext>
            </c:extLst>
          </c:dPt>
          <c:cat>
            <c:strRef>
              <c:f>Sheet1!$A$2:$A$3</c:f>
              <c:strCache>
                <c:ptCount val="2"/>
                <c:pt idx="0">
                  <c:v>DINK Level 1</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03DB-4C4D-BBA8-4996EA3E35E5}"/>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B0E9-4B03-97AF-0F00E8BA00EE}"/>
              </c:ext>
            </c:extLst>
          </c:dPt>
          <c:dPt>
            <c:idx val="1"/>
            <c:bubble3D val="0"/>
            <c:spPr>
              <a:solidFill>
                <a:srgbClr val="E7F0F2"/>
              </a:solidFill>
              <a:effectLst/>
            </c:spPr>
            <c:extLst>
              <c:ext xmlns:c16="http://schemas.microsoft.com/office/drawing/2014/chart" uri="{C3380CC4-5D6E-409C-BE32-E72D297353CC}">
                <c16:uniqueId val="{00000003-B0E9-4B03-97AF-0F00E8BA00EE}"/>
              </c:ext>
            </c:extLst>
          </c:dPt>
          <c:cat>
            <c:strRef>
              <c:f>Sheet1!$A$2:$A$3</c:f>
              <c:strCache>
                <c:ptCount val="2"/>
                <c:pt idx="0">
                  <c:v>DINK Level 2</c:v>
                </c:pt>
              </c:strCache>
            </c:strRef>
          </c:cat>
          <c:val>
            <c:numRef>
              <c:f>Sheet1!$B$2:$B$3</c:f>
              <c:numCache>
                <c:formatCode>General</c:formatCode>
                <c:ptCount val="2"/>
                <c:pt idx="0">
                  <c:v>0.2</c:v>
                </c:pt>
                <c:pt idx="1">
                  <c:v>0.8</c:v>
                </c:pt>
              </c:numCache>
            </c:numRef>
          </c:val>
          <c:extLst>
            <c:ext xmlns:c16="http://schemas.microsoft.com/office/drawing/2014/chart" uri="{C3380CC4-5D6E-409C-BE32-E72D297353CC}">
              <c16:uniqueId val="{00000004-B0E9-4B03-97AF-0F00E8BA00EE}"/>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03D4-4B74-A257-7202F383A182}"/>
              </c:ext>
            </c:extLst>
          </c:dPt>
          <c:dPt>
            <c:idx val="1"/>
            <c:bubble3D val="0"/>
            <c:spPr>
              <a:solidFill>
                <a:srgbClr val="E7F0F2"/>
              </a:solidFill>
              <a:effectLst/>
            </c:spPr>
            <c:extLst>
              <c:ext xmlns:c16="http://schemas.microsoft.com/office/drawing/2014/chart" uri="{C3380CC4-5D6E-409C-BE32-E72D297353CC}">
                <c16:uniqueId val="{00000003-03D4-4B74-A257-7202F383A182}"/>
              </c:ext>
            </c:extLst>
          </c:dPt>
          <c:cat>
            <c:strRef>
              <c:f>Sheet1!$A$2:$A$3</c:f>
              <c:strCache>
                <c:ptCount val="2"/>
                <c:pt idx="0">
                  <c:v>DINK Level 3</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4-03D4-4B74-A257-7202F383A182}"/>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63D1-42D1-A165-91062EA61CF7}"/>
              </c:ext>
            </c:extLst>
          </c:dPt>
          <c:dPt>
            <c:idx val="1"/>
            <c:bubble3D val="0"/>
            <c:spPr>
              <a:solidFill>
                <a:srgbClr val="E7F0F2"/>
              </a:solidFill>
              <a:effectLst/>
            </c:spPr>
            <c:extLst>
              <c:ext xmlns:c16="http://schemas.microsoft.com/office/drawing/2014/chart" uri="{C3380CC4-5D6E-409C-BE32-E72D297353CC}">
                <c16:uniqueId val="{00000003-63D1-42D1-A165-91062EA61CF7}"/>
              </c:ext>
            </c:extLst>
          </c:dPt>
          <c:cat>
            <c:strRef>
              <c:f>Sheet1!$A$2:$A$3</c:f>
              <c:strCache>
                <c:ptCount val="2"/>
                <c:pt idx="0">
                  <c:v>DINK Level 4</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63D1-42D1-A165-91062EA61CF7}"/>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A0F29"/>
              </a:solidFill>
              <a:effectLst/>
            </c:spPr>
            <c:extLst>
              <c:ext xmlns:c16="http://schemas.microsoft.com/office/drawing/2014/chart" uri="{C3380CC4-5D6E-409C-BE32-E72D297353CC}">
                <c16:uniqueId val="{00000001-82F2-496F-8CE7-180ADAB513AA}"/>
              </c:ext>
            </c:extLst>
          </c:dPt>
          <c:dPt>
            <c:idx val="1"/>
            <c:bubble3D val="0"/>
            <c:spPr>
              <a:solidFill>
                <a:srgbClr val="E7F0F2"/>
              </a:solidFill>
              <a:effectLst/>
            </c:spPr>
            <c:extLst>
              <c:ext xmlns:c16="http://schemas.microsoft.com/office/drawing/2014/chart" uri="{C3380CC4-5D6E-409C-BE32-E72D297353CC}">
                <c16:uniqueId val="{00000003-82F2-496F-8CE7-180ADAB513AA}"/>
              </c:ext>
            </c:extLst>
          </c:dPt>
          <c:cat>
            <c:strRef>
              <c:f>Sheet1!$A$2:$A$3</c:f>
              <c:strCache>
                <c:ptCount val="2"/>
                <c:pt idx="0">
                  <c:v>Education Level 1</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82F2-496F-8CE7-180ADAB513AA}"/>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AE293-E343-450D-9BA3-51E0BCF4164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0C466B1-0D8A-4503-A4D1-EB52EF42C8A9}">
      <dgm:prSet/>
      <dgm:spPr/>
      <dgm:t>
        <a:bodyPr/>
        <a:lstStyle/>
        <a:p>
          <a:r>
            <a:rPr lang="en-US"/>
            <a:t>Make eye contact with your audience to create a sense of intimacy and involvement</a:t>
          </a:r>
        </a:p>
      </dgm:t>
    </dgm:pt>
    <dgm:pt modelId="{35F3632A-B785-4BA6-9416-5C88FAC9F60E}" type="parTrans" cxnId="{5CE6BC07-BABD-44F5-A10F-BB76656F5DEF}">
      <dgm:prSet/>
      <dgm:spPr/>
      <dgm:t>
        <a:bodyPr/>
        <a:lstStyle/>
        <a:p>
          <a:endParaRPr lang="en-US"/>
        </a:p>
      </dgm:t>
    </dgm:pt>
    <dgm:pt modelId="{42B4A887-F479-4AAD-AE8D-C87FD6AA4D86}" type="sibTrans" cxnId="{5CE6BC07-BABD-44F5-A10F-BB76656F5DEF}">
      <dgm:prSet/>
      <dgm:spPr/>
      <dgm:t>
        <a:bodyPr/>
        <a:lstStyle/>
        <a:p>
          <a:endParaRPr lang="en-US"/>
        </a:p>
      </dgm:t>
    </dgm:pt>
    <dgm:pt modelId="{D8C4607C-CF0F-4188-85CB-E8B4662E1185}">
      <dgm:prSet/>
      <dgm:spPr/>
      <dgm:t>
        <a:bodyPr/>
        <a:lstStyle/>
        <a:p>
          <a:r>
            <a:rPr lang="en-US" dirty="0"/>
            <a:t>Weave relatable stories into your presentation using narratives that make your message memorable and impactful</a:t>
          </a:r>
        </a:p>
      </dgm:t>
    </dgm:pt>
    <dgm:pt modelId="{58185B37-6B34-4ED0-A963-FD05CC9E633A}" type="parTrans" cxnId="{FF1A6184-DEFC-4AE2-BC98-508348AD1895}">
      <dgm:prSet/>
      <dgm:spPr/>
      <dgm:t>
        <a:bodyPr/>
        <a:lstStyle/>
        <a:p>
          <a:endParaRPr lang="en-US"/>
        </a:p>
      </dgm:t>
    </dgm:pt>
    <dgm:pt modelId="{0283F38B-2BAF-487F-BB9C-2128A9846FED}" type="sibTrans" cxnId="{FF1A6184-DEFC-4AE2-BC98-508348AD1895}">
      <dgm:prSet/>
      <dgm:spPr/>
      <dgm:t>
        <a:bodyPr/>
        <a:lstStyle/>
        <a:p>
          <a:endParaRPr lang="en-US"/>
        </a:p>
      </dgm:t>
    </dgm:pt>
    <dgm:pt modelId="{AFA5B46C-6272-49C3-B588-2CFD8BE101EE}">
      <dgm:prSet/>
      <dgm:spPr/>
      <dgm:t>
        <a:bodyPr/>
        <a:lstStyle/>
        <a:p>
          <a:r>
            <a:rPr lang="en-US"/>
            <a:t>Encourage questions and provide thoughtful responses to enhance audience participation</a:t>
          </a:r>
        </a:p>
      </dgm:t>
    </dgm:pt>
    <dgm:pt modelId="{DAB6C798-249B-4028-92C4-2F51E88E5AE4}" type="parTrans" cxnId="{82ED6583-2051-4EF3-9238-1B8992DD759B}">
      <dgm:prSet/>
      <dgm:spPr/>
      <dgm:t>
        <a:bodyPr/>
        <a:lstStyle/>
        <a:p>
          <a:endParaRPr lang="en-US"/>
        </a:p>
      </dgm:t>
    </dgm:pt>
    <dgm:pt modelId="{12074742-4DF7-4C82-AB6B-CF5743F7BF5D}" type="sibTrans" cxnId="{82ED6583-2051-4EF3-9238-1B8992DD759B}">
      <dgm:prSet/>
      <dgm:spPr/>
      <dgm:t>
        <a:bodyPr/>
        <a:lstStyle/>
        <a:p>
          <a:endParaRPr lang="en-US"/>
        </a:p>
      </dgm:t>
    </dgm:pt>
    <dgm:pt modelId="{DB06465B-22A3-4E51-A6B8-59E4A171A79C}">
      <dgm:prSet/>
      <dgm:spPr/>
      <dgm:t>
        <a:bodyPr/>
        <a:lstStyle/>
        <a:p>
          <a:r>
            <a:rPr lang="en-US"/>
            <a:t>Use live polls or surveys to gather audience opinions, promoting engagement and making sure the audience feel involved</a:t>
          </a:r>
        </a:p>
      </dgm:t>
    </dgm:pt>
    <dgm:pt modelId="{5DE2BE60-7F20-4B13-B0DB-DF9B9DABF8EE}" type="parTrans" cxnId="{6B03FC1E-C26B-4B92-99D4-018949FE0804}">
      <dgm:prSet/>
      <dgm:spPr/>
      <dgm:t>
        <a:bodyPr/>
        <a:lstStyle/>
        <a:p>
          <a:endParaRPr lang="en-US"/>
        </a:p>
      </dgm:t>
    </dgm:pt>
    <dgm:pt modelId="{E7A4000A-3124-4ACF-94A7-C61EC64FCCB2}" type="sibTrans" cxnId="{6B03FC1E-C26B-4B92-99D4-018949FE0804}">
      <dgm:prSet/>
      <dgm:spPr/>
      <dgm:t>
        <a:bodyPr/>
        <a:lstStyle/>
        <a:p>
          <a:endParaRPr lang="en-US"/>
        </a:p>
      </dgm:t>
    </dgm:pt>
    <dgm:pt modelId="{504E08F4-E4B6-4935-80FA-DDB4ACBE2DEA}" type="pres">
      <dgm:prSet presAssocID="{3C9AE293-E343-450D-9BA3-51E0BCF41648}" presName="root" presStyleCnt="0">
        <dgm:presLayoutVars>
          <dgm:dir/>
          <dgm:resizeHandles val="exact"/>
        </dgm:presLayoutVars>
      </dgm:prSet>
      <dgm:spPr/>
    </dgm:pt>
    <dgm:pt modelId="{64544B61-AF7F-44A8-99AB-3EF09ECC0A65}" type="pres">
      <dgm:prSet presAssocID="{70C466B1-0D8A-4503-A4D1-EB52EF42C8A9}" presName="compNode" presStyleCnt="0"/>
      <dgm:spPr/>
    </dgm:pt>
    <dgm:pt modelId="{D6E8CD81-FBDA-494E-B098-B86F961F1E8B}" type="pres">
      <dgm:prSet presAssocID="{70C466B1-0D8A-4503-A4D1-EB52EF42C8A9}" presName="bgRect" presStyleLbl="bgShp" presStyleIdx="0" presStyleCnt="4"/>
      <dgm:spPr/>
    </dgm:pt>
    <dgm:pt modelId="{E0C9DCC7-E886-438C-98B8-92EC5C060345}" type="pres">
      <dgm:prSet presAssocID="{70C466B1-0D8A-4503-A4D1-EB52EF42C8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6A254F41-F25F-49EF-BDDD-78C4FEC1729E}" type="pres">
      <dgm:prSet presAssocID="{70C466B1-0D8A-4503-A4D1-EB52EF42C8A9}" presName="spaceRect" presStyleCnt="0"/>
      <dgm:spPr/>
    </dgm:pt>
    <dgm:pt modelId="{7E5F68F3-3652-48A1-A8E9-D402588D4646}" type="pres">
      <dgm:prSet presAssocID="{70C466B1-0D8A-4503-A4D1-EB52EF42C8A9}" presName="parTx" presStyleLbl="revTx" presStyleIdx="0" presStyleCnt="4">
        <dgm:presLayoutVars>
          <dgm:chMax val="0"/>
          <dgm:chPref val="0"/>
        </dgm:presLayoutVars>
      </dgm:prSet>
      <dgm:spPr/>
    </dgm:pt>
    <dgm:pt modelId="{10F095B0-B9B9-4C08-B4DF-D1AD588FB2C0}" type="pres">
      <dgm:prSet presAssocID="{42B4A887-F479-4AAD-AE8D-C87FD6AA4D86}" presName="sibTrans" presStyleCnt="0"/>
      <dgm:spPr/>
    </dgm:pt>
    <dgm:pt modelId="{BCE31D7E-DC1A-4757-97C8-D294D675D1BF}" type="pres">
      <dgm:prSet presAssocID="{D8C4607C-CF0F-4188-85CB-E8B4662E1185}" presName="compNode" presStyleCnt="0"/>
      <dgm:spPr/>
    </dgm:pt>
    <dgm:pt modelId="{DCD0F32F-A01C-4F64-AA2B-CBBD006D40F8}" type="pres">
      <dgm:prSet presAssocID="{D8C4607C-CF0F-4188-85CB-E8B4662E1185}" presName="bgRect" presStyleLbl="bgShp" presStyleIdx="1" presStyleCnt="4"/>
      <dgm:spPr/>
    </dgm:pt>
    <dgm:pt modelId="{3CD8EC36-2B32-4AF6-9339-5144D1F39D6F}" type="pres">
      <dgm:prSet presAssocID="{D8C4607C-CF0F-4188-85CB-E8B4662E118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3E881FBC-BD75-4999-8E32-2A82709E679C}" type="pres">
      <dgm:prSet presAssocID="{D8C4607C-CF0F-4188-85CB-E8B4662E1185}" presName="spaceRect" presStyleCnt="0"/>
      <dgm:spPr/>
    </dgm:pt>
    <dgm:pt modelId="{6E5F0439-DAE5-4A95-9DBA-F9E365CD53F2}" type="pres">
      <dgm:prSet presAssocID="{D8C4607C-CF0F-4188-85CB-E8B4662E1185}" presName="parTx" presStyleLbl="revTx" presStyleIdx="1" presStyleCnt="4">
        <dgm:presLayoutVars>
          <dgm:chMax val="0"/>
          <dgm:chPref val="0"/>
        </dgm:presLayoutVars>
      </dgm:prSet>
      <dgm:spPr/>
    </dgm:pt>
    <dgm:pt modelId="{120E8034-5392-4BC2-8766-6AEBB35B9776}" type="pres">
      <dgm:prSet presAssocID="{0283F38B-2BAF-487F-BB9C-2128A9846FED}" presName="sibTrans" presStyleCnt="0"/>
      <dgm:spPr/>
    </dgm:pt>
    <dgm:pt modelId="{1FDFDAD8-78A5-475F-B2AC-2EA8DF26F9E4}" type="pres">
      <dgm:prSet presAssocID="{AFA5B46C-6272-49C3-B588-2CFD8BE101EE}" presName="compNode" presStyleCnt="0"/>
      <dgm:spPr/>
    </dgm:pt>
    <dgm:pt modelId="{6A89D54A-2A48-4A74-B36D-DAE32DB9A4A2}" type="pres">
      <dgm:prSet presAssocID="{AFA5B46C-6272-49C3-B588-2CFD8BE101EE}" presName="bgRect" presStyleLbl="bgShp" presStyleIdx="2" presStyleCnt="4"/>
      <dgm:spPr/>
    </dgm:pt>
    <dgm:pt modelId="{3E7BDDFE-E9AA-4116-8D08-AEBD67299C42}" type="pres">
      <dgm:prSet presAssocID="{AFA5B46C-6272-49C3-B588-2CFD8BE101E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B82C6E6-D888-4B3C-A5CC-43DE3E671CE2}" type="pres">
      <dgm:prSet presAssocID="{AFA5B46C-6272-49C3-B588-2CFD8BE101EE}" presName="spaceRect" presStyleCnt="0"/>
      <dgm:spPr/>
    </dgm:pt>
    <dgm:pt modelId="{80BCEEF4-E567-4203-A3E4-C8C0718BA880}" type="pres">
      <dgm:prSet presAssocID="{AFA5B46C-6272-49C3-B588-2CFD8BE101EE}" presName="parTx" presStyleLbl="revTx" presStyleIdx="2" presStyleCnt="4">
        <dgm:presLayoutVars>
          <dgm:chMax val="0"/>
          <dgm:chPref val="0"/>
        </dgm:presLayoutVars>
      </dgm:prSet>
      <dgm:spPr/>
    </dgm:pt>
    <dgm:pt modelId="{50794FDB-72EE-4F91-9059-C0156433CBDC}" type="pres">
      <dgm:prSet presAssocID="{12074742-4DF7-4C82-AB6B-CF5743F7BF5D}" presName="sibTrans" presStyleCnt="0"/>
      <dgm:spPr/>
    </dgm:pt>
    <dgm:pt modelId="{3D06BF6F-720C-4315-A4EC-2879269BD6B4}" type="pres">
      <dgm:prSet presAssocID="{DB06465B-22A3-4E51-A6B8-59E4A171A79C}" presName="compNode" presStyleCnt="0"/>
      <dgm:spPr/>
    </dgm:pt>
    <dgm:pt modelId="{D1021B74-217B-4FA0-AA49-70E9518548CD}" type="pres">
      <dgm:prSet presAssocID="{DB06465B-22A3-4E51-A6B8-59E4A171A79C}" presName="bgRect" presStyleLbl="bgShp" presStyleIdx="3" presStyleCnt="4"/>
      <dgm:spPr/>
    </dgm:pt>
    <dgm:pt modelId="{3850FE10-2514-4457-8C6C-944AB3030F78}" type="pres">
      <dgm:prSet presAssocID="{DB06465B-22A3-4E51-A6B8-59E4A171A79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ting"/>
        </a:ext>
      </dgm:extLst>
    </dgm:pt>
    <dgm:pt modelId="{AEE53CB7-2BC3-4F64-8BC5-28ECD90E42E6}" type="pres">
      <dgm:prSet presAssocID="{DB06465B-22A3-4E51-A6B8-59E4A171A79C}" presName="spaceRect" presStyleCnt="0"/>
      <dgm:spPr/>
    </dgm:pt>
    <dgm:pt modelId="{ACA32EC2-E029-435B-809D-EE99A5185AB0}" type="pres">
      <dgm:prSet presAssocID="{DB06465B-22A3-4E51-A6B8-59E4A171A79C}" presName="parTx" presStyleLbl="revTx" presStyleIdx="3" presStyleCnt="4">
        <dgm:presLayoutVars>
          <dgm:chMax val="0"/>
          <dgm:chPref val="0"/>
        </dgm:presLayoutVars>
      </dgm:prSet>
      <dgm:spPr/>
    </dgm:pt>
  </dgm:ptLst>
  <dgm:cxnLst>
    <dgm:cxn modelId="{5CE6BC07-BABD-44F5-A10F-BB76656F5DEF}" srcId="{3C9AE293-E343-450D-9BA3-51E0BCF41648}" destId="{70C466B1-0D8A-4503-A4D1-EB52EF42C8A9}" srcOrd="0" destOrd="0" parTransId="{35F3632A-B785-4BA6-9416-5C88FAC9F60E}" sibTransId="{42B4A887-F479-4AAD-AE8D-C87FD6AA4D86}"/>
    <dgm:cxn modelId="{6B03FC1E-C26B-4B92-99D4-018949FE0804}" srcId="{3C9AE293-E343-450D-9BA3-51E0BCF41648}" destId="{DB06465B-22A3-4E51-A6B8-59E4A171A79C}" srcOrd="3" destOrd="0" parTransId="{5DE2BE60-7F20-4B13-B0DB-DF9B9DABF8EE}" sibTransId="{E7A4000A-3124-4ACF-94A7-C61EC64FCCB2}"/>
    <dgm:cxn modelId="{C714776E-06A3-47F5-A991-9AC2D3C85634}" type="presOf" srcId="{D8C4607C-CF0F-4188-85CB-E8B4662E1185}" destId="{6E5F0439-DAE5-4A95-9DBA-F9E365CD53F2}" srcOrd="0" destOrd="0" presId="urn:microsoft.com/office/officeart/2018/2/layout/IconVerticalSolidList"/>
    <dgm:cxn modelId="{7A76DD4E-664A-42A6-AB22-5D0496F58C16}" type="presOf" srcId="{3C9AE293-E343-450D-9BA3-51E0BCF41648}" destId="{504E08F4-E4B6-4935-80FA-DDB4ACBE2DEA}" srcOrd="0" destOrd="0" presId="urn:microsoft.com/office/officeart/2018/2/layout/IconVerticalSolidList"/>
    <dgm:cxn modelId="{1EBF5458-42A2-4F93-8FF8-24AEDDEE3677}" type="presOf" srcId="{DB06465B-22A3-4E51-A6B8-59E4A171A79C}" destId="{ACA32EC2-E029-435B-809D-EE99A5185AB0}" srcOrd="0" destOrd="0" presId="urn:microsoft.com/office/officeart/2018/2/layout/IconVerticalSolidList"/>
    <dgm:cxn modelId="{82ED6583-2051-4EF3-9238-1B8992DD759B}" srcId="{3C9AE293-E343-450D-9BA3-51E0BCF41648}" destId="{AFA5B46C-6272-49C3-B588-2CFD8BE101EE}" srcOrd="2" destOrd="0" parTransId="{DAB6C798-249B-4028-92C4-2F51E88E5AE4}" sibTransId="{12074742-4DF7-4C82-AB6B-CF5743F7BF5D}"/>
    <dgm:cxn modelId="{FF1A6184-DEFC-4AE2-BC98-508348AD1895}" srcId="{3C9AE293-E343-450D-9BA3-51E0BCF41648}" destId="{D8C4607C-CF0F-4188-85CB-E8B4662E1185}" srcOrd="1" destOrd="0" parTransId="{58185B37-6B34-4ED0-A963-FD05CC9E633A}" sibTransId="{0283F38B-2BAF-487F-BB9C-2128A9846FED}"/>
    <dgm:cxn modelId="{E82D6DB5-6B14-4874-91A4-08A58E1C6796}" type="presOf" srcId="{70C466B1-0D8A-4503-A4D1-EB52EF42C8A9}" destId="{7E5F68F3-3652-48A1-A8E9-D402588D4646}" srcOrd="0" destOrd="0" presId="urn:microsoft.com/office/officeart/2018/2/layout/IconVerticalSolidList"/>
    <dgm:cxn modelId="{434FD8C9-2C06-415E-BB25-7A707836F45D}" type="presOf" srcId="{AFA5B46C-6272-49C3-B588-2CFD8BE101EE}" destId="{80BCEEF4-E567-4203-A3E4-C8C0718BA880}" srcOrd="0" destOrd="0" presId="urn:microsoft.com/office/officeart/2018/2/layout/IconVerticalSolidList"/>
    <dgm:cxn modelId="{F8E198E1-49F2-4650-A963-B1566E52CDB5}" type="presParOf" srcId="{504E08F4-E4B6-4935-80FA-DDB4ACBE2DEA}" destId="{64544B61-AF7F-44A8-99AB-3EF09ECC0A65}" srcOrd="0" destOrd="0" presId="urn:microsoft.com/office/officeart/2018/2/layout/IconVerticalSolidList"/>
    <dgm:cxn modelId="{90DA0A42-BCD0-488E-92AC-249998519398}" type="presParOf" srcId="{64544B61-AF7F-44A8-99AB-3EF09ECC0A65}" destId="{D6E8CD81-FBDA-494E-B098-B86F961F1E8B}" srcOrd="0" destOrd="0" presId="urn:microsoft.com/office/officeart/2018/2/layout/IconVerticalSolidList"/>
    <dgm:cxn modelId="{C8A8F9E6-6A8F-4746-A51A-89579DCB9582}" type="presParOf" srcId="{64544B61-AF7F-44A8-99AB-3EF09ECC0A65}" destId="{E0C9DCC7-E886-438C-98B8-92EC5C060345}" srcOrd="1" destOrd="0" presId="urn:microsoft.com/office/officeart/2018/2/layout/IconVerticalSolidList"/>
    <dgm:cxn modelId="{E3D9E5CD-815F-424A-B4C2-3FD1694902F8}" type="presParOf" srcId="{64544B61-AF7F-44A8-99AB-3EF09ECC0A65}" destId="{6A254F41-F25F-49EF-BDDD-78C4FEC1729E}" srcOrd="2" destOrd="0" presId="urn:microsoft.com/office/officeart/2018/2/layout/IconVerticalSolidList"/>
    <dgm:cxn modelId="{D47AE5A7-2ECC-4FDB-B02A-7F59AEA7F015}" type="presParOf" srcId="{64544B61-AF7F-44A8-99AB-3EF09ECC0A65}" destId="{7E5F68F3-3652-48A1-A8E9-D402588D4646}" srcOrd="3" destOrd="0" presId="urn:microsoft.com/office/officeart/2018/2/layout/IconVerticalSolidList"/>
    <dgm:cxn modelId="{8B708D8B-8941-4E23-867E-4CDA19785652}" type="presParOf" srcId="{504E08F4-E4B6-4935-80FA-DDB4ACBE2DEA}" destId="{10F095B0-B9B9-4C08-B4DF-D1AD588FB2C0}" srcOrd="1" destOrd="0" presId="urn:microsoft.com/office/officeart/2018/2/layout/IconVerticalSolidList"/>
    <dgm:cxn modelId="{0C9E8C11-BF98-42C5-BA5E-C946390D03BF}" type="presParOf" srcId="{504E08F4-E4B6-4935-80FA-DDB4ACBE2DEA}" destId="{BCE31D7E-DC1A-4757-97C8-D294D675D1BF}" srcOrd="2" destOrd="0" presId="urn:microsoft.com/office/officeart/2018/2/layout/IconVerticalSolidList"/>
    <dgm:cxn modelId="{31A59B1A-2643-45C2-9409-44FA2AAEE614}" type="presParOf" srcId="{BCE31D7E-DC1A-4757-97C8-D294D675D1BF}" destId="{DCD0F32F-A01C-4F64-AA2B-CBBD006D40F8}" srcOrd="0" destOrd="0" presId="urn:microsoft.com/office/officeart/2018/2/layout/IconVerticalSolidList"/>
    <dgm:cxn modelId="{DAEF861C-793E-459D-9EAA-35CBD1A0442C}" type="presParOf" srcId="{BCE31D7E-DC1A-4757-97C8-D294D675D1BF}" destId="{3CD8EC36-2B32-4AF6-9339-5144D1F39D6F}" srcOrd="1" destOrd="0" presId="urn:microsoft.com/office/officeart/2018/2/layout/IconVerticalSolidList"/>
    <dgm:cxn modelId="{3E495CEC-B37C-4339-9C23-D397D8D7FCCB}" type="presParOf" srcId="{BCE31D7E-DC1A-4757-97C8-D294D675D1BF}" destId="{3E881FBC-BD75-4999-8E32-2A82709E679C}" srcOrd="2" destOrd="0" presId="urn:microsoft.com/office/officeart/2018/2/layout/IconVerticalSolidList"/>
    <dgm:cxn modelId="{BB4EC1F5-3AA5-44CD-847A-1B050973E3A8}" type="presParOf" srcId="{BCE31D7E-DC1A-4757-97C8-D294D675D1BF}" destId="{6E5F0439-DAE5-4A95-9DBA-F9E365CD53F2}" srcOrd="3" destOrd="0" presId="urn:microsoft.com/office/officeart/2018/2/layout/IconVerticalSolidList"/>
    <dgm:cxn modelId="{8A6BC473-F868-4F78-B6E9-590D5D811B16}" type="presParOf" srcId="{504E08F4-E4B6-4935-80FA-DDB4ACBE2DEA}" destId="{120E8034-5392-4BC2-8766-6AEBB35B9776}" srcOrd="3" destOrd="0" presId="urn:microsoft.com/office/officeart/2018/2/layout/IconVerticalSolidList"/>
    <dgm:cxn modelId="{9E88993A-62EC-4DA5-9843-F606A19CEACB}" type="presParOf" srcId="{504E08F4-E4B6-4935-80FA-DDB4ACBE2DEA}" destId="{1FDFDAD8-78A5-475F-B2AC-2EA8DF26F9E4}" srcOrd="4" destOrd="0" presId="urn:microsoft.com/office/officeart/2018/2/layout/IconVerticalSolidList"/>
    <dgm:cxn modelId="{1D827B5A-7021-415C-AB11-338DAC9DA8B8}" type="presParOf" srcId="{1FDFDAD8-78A5-475F-B2AC-2EA8DF26F9E4}" destId="{6A89D54A-2A48-4A74-B36D-DAE32DB9A4A2}" srcOrd="0" destOrd="0" presId="urn:microsoft.com/office/officeart/2018/2/layout/IconVerticalSolidList"/>
    <dgm:cxn modelId="{75AFB031-A3CE-4451-8991-2BF5887D40A2}" type="presParOf" srcId="{1FDFDAD8-78A5-475F-B2AC-2EA8DF26F9E4}" destId="{3E7BDDFE-E9AA-4116-8D08-AEBD67299C42}" srcOrd="1" destOrd="0" presId="urn:microsoft.com/office/officeart/2018/2/layout/IconVerticalSolidList"/>
    <dgm:cxn modelId="{215FC759-17C4-4450-849B-D488A1FD4872}" type="presParOf" srcId="{1FDFDAD8-78A5-475F-B2AC-2EA8DF26F9E4}" destId="{5B82C6E6-D888-4B3C-A5CC-43DE3E671CE2}" srcOrd="2" destOrd="0" presId="urn:microsoft.com/office/officeart/2018/2/layout/IconVerticalSolidList"/>
    <dgm:cxn modelId="{DC1C0E4A-4331-4E4B-A5EA-268C8F3E8496}" type="presParOf" srcId="{1FDFDAD8-78A5-475F-B2AC-2EA8DF26F9E4}" destId="{80BCEEF4-E567-4203-A3E4-C8C0718BA880}" srcOrd="3" destOrd="0" presId="urn:microsoft.com/office/officeart/2018/2/layout/IconVerticalSolidList"/>
    <dgm:cxn modelId="{1E783AB3-912F-4172-BBDB-6DEF94206CE3}" type="presParOf" srcId="{504E08F4-E4B6-4935-80FA-DDB4ACBE2DEA}" destId="{50794FDB-72EE-4F91-9059-C0156433CBDC}" srcOrd="5" destOrd="0" presId="urn:microsoft.com/office/officeart/2018/2/layout/IconVerticalSolidList"/>
    <dgm:cxn modelId="{0C0610E2-F2B6-4294-9B46-62D643D1FC87}" type="presParOf" srcId="{504E08F4-E4B6-4935-80FA-DDB4ACBE2DEA}" destId="{3D06BF6F-720C-4315-A4EC-2879269BD6B4}" srcOrd="6" destOrd="0" presId="urn:microsoft.com/office/officeart/2018/2/layout/IconVerticalSolidList"/>
    <dgm:cxn modelId="{64476E9D-3124-4E8E-9496-8BC4C07194BB}" type="presParOf" srcId="{3D06BF6F-720C-4315-A4EC-2879269BD6B4}" destId="{D1021B74-217B-4FA0-AA49-70E9518548CD}" srcOrd="0" destOrd="0" presId="urn:microsoft.com/office/officeart/2018/2/layout/IconVerticalSolidList"/>
    <dgm:cxn modelId="{C283A0D3-E6F7-4F36-A766-5DC182BC72B1}" type="presParOf" srcId="{3D06BF6F-720C-4315-A4EC-2879269BD6B4}" destId="{3850FE10-2514-4457-8C6C-944AB3030F78}" srcOrd="1" destOrd="0" presId="urn:microsoft.com/office/officeart/2018/2/layout/IconVerticalSolidList"/>
    <dgm:cxn modelId="{6D569857-256D-4868-9E18-FAC15F4FF0C8}" type="presParOf" srcId="{3D06BF6F-720C-4315-A4EC-2879269BD6B4}" destId="{AEE53CB7-2BC3-4F64-8BC5-28ECD90E42E6}" srcOrd="2" destOrd="0" presId="urn:microsoft.com/office/officeart/2018/2/layout/IconVerticalSolidList"/>
    <dgm:cxn modelId="{1DABD394-7FA1-4EBB-B998-E36129A6E157}" type="presParOf" srcId="{3D06BF6F-720C-4315-A4EC-2879269BD6B4}" destId="{ACA32EC2-E029-435B-809D-EE99A5185A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2F82F8-1936-454E-AEED-1888E45050C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10BAE24-C828-4401-BDCD-2C725B107D55}">
      <dgm:prSet/>
      <dgm:spPr/>
      <dgm:t>
        <a:bodyPr/>
        <a:lstStyle/>
        <a:p>
          <a:pPr>
            <a:defRPr cap="all"/>
          </a:pPr>
          <a:r>
            <a:rPr lang="en-US"/>
            <a:t>Brita Tamm</a:t>
          </a:r>
        </a:p>
      </dgm:t>
    </dgm:pt>
    <dgm:pt modelId="{AC67BA67-C730-495E-B478-6BEBDC5E01FF}" type="parTrans" cxnId="{7B24D349-6739-4D27-B5EA-B53D33D67AAF}">
      <dgm:prSet/>
      <dgm:spPr/>
      <dgm:t>
        <a:bodyPr/>
        <a:lstStyle/>
        <a:p>
          <a:endParaRPr lang="en-US"/>
        </a:p>
      </dgm:t>
    </dgm:pt>
    <dgm:pt modelId="{85CCA67C-22BC-46F0-97BC-E444B982E314}" type="sibTrans" cxnId="{7B24D349-6739-4D27-B5EA-B53D33D67AAF}">
      <dgm:prSet/>
      <dgm:spPr/>
      <dgm:t>
        <a:bodyPr/>
        <a:lstStyle/>
        <a:p>
          <a:endParaRPr lang="en-US"/>
        </a:p>
      </dgm:t>
    </dgm:pt>
    <dgm:pt modelId="{5BE2BC68-536E-4F2C-8F29-ED29FF8CFEDD}">
      <dgm:prSet/>
      <dgm:spPr/>
      <dgm:t>
        <a:bodyPr/>
        <a:lstStyle/>
        <a:p>
          <a:pPr>
            <a:defRPr cap="all"/>
          </a:pPr>
          <a:r>
            <a:rPr lang="en-US"/>
            <a:t>502-555-0152</a:t>
          </a:r>
        </a:p>
      </dgm:t>
    </dgm:pt>
    <dgm:pt modelId="{37316CDB-FF32-479E-A38F-E1B7AC83F436}" type="parTrans" cxnId="{26B33C13-B4B5-44C6-807F-6AF7DCC6A812}">
      <dgm:prSet/>
      <dgm:spPr/>
      <dgm:t>
        <a:bodyPr/>
        <a:lstStyle/>
        <a:p>
          <a:endParaRPr lang="en-US"/>
        </a:p>
      </dgm:t>
    </dgm:pt>
    <dgm:pt modelId="{F54F9A0A-3D21-4A13-BA51-3A590BC5AC47}" type="sibTrans" cxnId="{26B33C13-B4B5-44C6-807F-6AF7DCC6A812}">
      <dgm:prSet/>
      <dgm:spPr/>
      <dgm:t>
        <a:bodyPr/>
        <a:lstStyle/>
        <a:p>
          <a:endParaRPr lang="en-US"/>
        </a:p>
      </dgm:t>
    </dgm:pt>
    <dgm:pt modelId="{E01922F8-26B7-48BD-876A-C4DDA73018EF}">
      <dgm:prSet/>
      <dgm:spPr/>
      <dgm:t>
        <a:bodyPr/>
        <a:lstStyle/>
        <a:p>
          <a:pPr>
            <a:defRPr cap="all"/>
          </a:pPr>
          <a:r>
            <a:rPr lang="en-US"/>
            <a:t>brita@firstupconsultants.com</a:t>
          </a:r>
        </a:p>
      </dgm:t>
    </dgm:pt>
    <dgm:pt modelId="{CEFFBCC3-937A-4850-B82A-3D65C55ECA59}" type="parTrans" cxnId="{DE8EC444-B85C-4556-BBA4-2CBCCEAF31E5}">
      <dgm:prSet/>
      <dgm:spPr/>
      <dgm:t>
        <a:bodyPr/>
        <a:lstStyle/>
        <a:p>
          <a:endParaRPr lang="en-US"/>
        </a:p>
      </dgm:t>
    </dgm:pt>
    <dgm:pt modelId="{467C5971-4A8B-4E14-B370-422919BB0A24}" type="sibTrans" cxnId="{DE8EC444-B85C-4556-BBA4-2CBCCEAF31E5}">
      <dgm:prSet/>
      <dgm:spPr/>
      <dgm:t>
        <a:bodyPr/>
        <a:lstStyle/>
        <a:p>
          <a:endParaRPr lang="en-US"/>
        </a:p>
      </dgm:t>
    </dgm:pt>
    <dgm:pt modelId="{203ECE32-6E50-46C0-A2B1-BA55D9DCD96B}">
      <dgm:prSet/>
      <dgm:spPr/>
      <dgm:t>
        <a:bodyPr/>
        <a:lstStyle/>
        <a:p>
          <a:pPr>
            <a:defRPr cap="all"/>
          </a:pPr>
          <a:r>
            <a:rPr lang="en-US"/>
            <a:t>www.firstupconsultants.com</a:t>
          </a:r>
        </a:p>
      </dgm:t>
    </dgm:pt>
    <dgm:pt modelId="{DEC2D1BC-4944-45BA-ADF9-DEE7F7347D13}" type="parTrans" cxnId="{DEC1A770-89C7-4540-901C-2BAC7C8A3A92}">
      <dgm:prSet/>
      <dgm:spPr/>
      <dgm:t>
        <a:bodyPr/>
        <a:lstStyle/>
        <a:p>
          <a:endParaRPr lang="en-US"/>
        </a:p>
      </dgm:t>
    </dgm:pt>
    <dgm:pt modelId="{497E8084-BC90-48FE-934A-E1EF3F4568C7}" type="sibTrans" cxnId="{DEC1A770-89C7-4540-901C-2BAC7C8A3A92}">
      <dgm:prSet/>
      <dgm:spPr/>
      <dgm:t>
        <a:bodyPr/>
        <a:lstStyle/>
        <a:p>
          <a:endParaRPr lang="en-US"/>
        </a:p>
      </dgm:t>
    </dgm:pt>
    <dgm:pt modelId="{10899458-C64D-472C-9705-FC8D8E59E9BE}" type="pres">
      <dgm:prSet presAssocID="{852F82F8-1936-454E-AEED-1888E45050C9}" presName="root" presStyleCnt="0">
        <dgm:presLayoutVars>
          <dgm:dir/>
          <dgm:resizeHandles val="exact"/>
        </dgm:presLayoutVars>
      </dgm:prSet>
      <dgm:spPr/>
    </dgm:pt>
    <dgm:pt modelId="{B5BBC1D8-0426-4519-8F55-53470974DEC0}" type="pres">
      <dgm:prSet presAssocID="{A10BAE24-C828-4401-BDCD-2C725B107D55}" presName="compNode" presStyleCnt="0"/>
      <dgm:spPr/>
    </dgm:pt>
    <dgm:pt modelId="{4944AE1D-4584-4633-8137-1DFB29CD7EFD}" type="pres">
      <dgm:prSet presAssocID="{A10BAE24-C828-4401-BDCD-2C725B107D55}" presName="iconBgRect" presStyleLbl="bgShp" presStyleIdx="0" presStyleCnt="4"/>
      <dgm:spPr>
        <a:prstGeom prst="round2DiagRect">
          <a:avLst>
            <a:gd name="adj1" fmla="val 29727"/>
            <a:gd name="adj2" fmla="val 0"/>
          </a:avLst>
        </a:prstGeom>
      </dgm:spPr>
    </dgm:pt>
    <dgm:pt modelId="{1E6BBDA4-55AF-47B7-BEB5-D01A37AE6CC9}" type="pres">
      <dgm:prSet presAssocID="{A10BAE24-C828-4401-BDCD-2C725B107D5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145904F-15F3-48DC-880B-0B80966CDE29}" type="pres">
      <dgm:prSet presAssocID="{A10BAE24-C828-4401-BDCD-2C725B107D55}" presName="spaceRect" presStyleCnt="0"/>
      <dgm:spPr/>
    </dgm:pt>
    <dgm:pt modelId="{B05E5238-CC28-40CB-AEDC-DFE7794FB30D}" type="pres">
      <dgm:prSet presAssocID="{A10BAE24-C828-4401-BDCD-2C725B107D55}" presName="textRect" presStyleLbl="revTx" presStyleIdx="0" presStyleCnt="4">
        <dgm:presLayoutVars>
          <dgm:chMax val="1"/>
          <dgm:chPref val="1"/>
        </dgm:presLayoutVars>
      </dgm:prSet>
      <dgm:spPr/>
    </dgm:pt>
    <dgm:pt modelId="{7212BAB8-4109-426F-9D24-AF25CED4414A}" type="pres">
      <dgm:prSet presAssocID="{85CCA67C-22BC-46F0-97BC-E444B982E314}" presName="sibTrans" presStyleCnt="0"/>
      <dgm:spPr/>
    </dgm:pt>
    <dgm:pt modelId="{4D7E7189-C181-4CFC-A453-FBE5BB538C04}" type="pres">
      <dgm:prSet presAssocID="{5BE2BC68-536E-4F2C-8F29-ED29FF8CFEDD}" presName="compNode" presStyleCnt="0"/>
      <dgm:spPr/>
    </dgm:pt>
    <dgm:pt modelId="{E663E9D7-FD70-4998-A1FF-1A676BBC44F6}" type="pres">
      <dgm:prSet presAssocID="{5BE2BC68-536E-4F2C-8F29-ED29FF8CFEDD}" presName="iconBgRect" presStyleLbl="bgShp" presStyleIdx="1" presStyleCnt="4"/>
      <dgm:spPr>
        <a:prstGeom prst="round2DiagRect">
          <a:avLst>
            <a:gd name="adj1" fmla="val 29727"/>
            <a:gd name="adj2" fmla="val 0"/>
          </a:avLst>
        </a:prstGeom>
      </dgm:spPr>
    </dgm:pt>
    <dgm:pt modelId="{2F63E9E7-862F-46E1-908F-177919416407}" type="pres">
      <dgm:prSet presAssocID="{5BE2BC68-536E-4F2C-8F29-ED29FF8CFED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aker Phone"/>
        </a:ext>
      </dgm:extLst>
    </dgm:pt>
    <dgm:pt modelId="{105843B9-C507-4F84-8681-12BC371CDFC0}" type="pres">
      <dgm:prSet presAssocID="{5BE2BC68-536E-4F2C-8F29-ED29FF8CFEDD}" presName="spaceRect" presStyleCnt="0"/>
      <dgm:spPr/>
    </dgm:pt>
    <dgm:pt modelId="{76AE5FAC-CE23-486A-BC1C-47C311FC6732}" type="pres">
      <dgm:prSet presAssocID="{5BE2BC68-536E-4F2C-8F29-ED29FF8CFEDD}" presName="textRect" presStyleLbl="revTx" presStyleIdx="1" presStyleCnt="4">
        <dgm:presLayoutVars>
          <dgm:chMax val="1"/>
          <dgm:chPref val="1"/>
        </dgm:presLayoutVars>
      </dgm:prSet>
      <dgm:spPr/>
    </dgm:pt>
    <dgm:pt modelId="{87A15704-05E0-4730-8AFF-34559669722B}" type="pres">
      <dgm:prSet presAssocID="{F54F9A0A-3D21-4A13-BA51-3A590BC5AC47}" presName="sibTrans" presStyleCnt="0"/>
      <dgm:spPr/>
    </dgm:pt>
    <dgm:pt modelId="{C475C212-61FB-47B8-87F3-EBF56F21ECD6}" type="pres">
      <dgm:prSet presAssocID="{E01922F8-26B7-48BD-876A-C4DDA73018EF}" presName="compNode" presStyleCnt="0"/>
      <dgm:spPr/>
    </dgm:pt>
    <dgm:pt modelId="{5EE9C63E-8FAE-4E51-B558-C41A15CDCACE}" type="pres">
      <dgm:prSet presAssocID="{E01922F8-26B7-48BD-876A-C4DDA73018EF}" presName="iconBgRect" presStyleLbl="bgShp" presStyleIdx="2" presStyleCnt="4"/>
      <dgm:spPr>
        <a:prstGeom prst="round2DiagRect">
          <a:avLst>
            <a:gd name="adj1" fmla="val 29727"/>
            <a:gd name="adj2" fmla="val 0"/>
          </a:avLst>
        </a:prstGeom>
      </dgm:spPr>
    </dgm:pt>
    <dgm:pt modelId="{5963133B-C721-4D28-8F7E-DCB05AB89463}" type="pres">
      <dgm:prSet presAssocID="{E01922F8-26B7-48BD-876A-C4DDA73018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ail"/>
        </a:ext>
      </dgm:extLst>
    </dgm:pt>
    <dgm:pt modelId="{94C39013-CF5C-47B1-AADB-F6E55530BE33}" type="pres">
      <dgm:prSet presAssocID="{E01922F8-26B7-48BD-876A-C4DDA73018EF}" presName="spaceRect" presStyleCnt="0"/>
      <dgm:spPr/>
    </dgm:pt>
    <dgm:pt modelId="{10F22F19-28D6-4C20-9FFB-C63A7BDCBBD8}" type="pres">
      <dgm:prSet presAssocID="{E01922F8-26B7-48BD-876A-C4DDA73018EF}" presName="textRect" presStyleLbl="revTx" presStyleIdx="2" presStyleCnt="4">
        <dgm:presLayoutVars>
          <dgm:chMax val="1"/>
          <dgm:chPref val="1"/>
        </dgm:presLayoutVars>
      </dgm:prSet>
      <dgm:spPr/>
    </dgm:pt>
    <dgm:pt modelId="{F0D482A1-697A-4849-8714-681685CFDCA6}" type="pres">
      <dgm:prSet presAssocID="{467C5971-4A8B-4E14-B370-422919BB0A24}" presName="sibTrans" presStyleCnt="0"/>
      <dgm:spPr/>
    </dgm:pt>
    <dgm:pt modelId="{188602B2-4C18-404C-8458-E72E96AA0FC7}" type="pres">
      <dgm:prSet presAssocID="{203ECE32-6E50-46C0-A2B1-BA55D9DCD96B}" presName="compNode" presStyleCnt="0"/>
      <dgm:spPr/>
    </dgm:pt>
    <dgm:pt modelId="{C77456C2-8064-47BC-A7A6-573B60BDBAEF}" type="pres">
      <dgm:prSet presAssocID="{203ECE32-6E50-46C0-A2B1-BA55D9DCD96B}" presName="iconBgRect" presStyleLbl="bgShp" presStyleIdx="3" presStyleCnt="4"/>
      <dgm:spPr>
        <a:prstGeom prst="round2DiagRect">
          <a:avLst>
            <a:gd name="adj1" fmla="val 29727"/>
            <a:gd name="adj2" fmla="val 0"/>
          </a:avLst>
        </a:prstGeom>
      </dgm:spPr>
    </dgm:pt>
    <dgm:pt modelId="{98CB1C8A-7C71-4F66-9777-FDF228869B98}" type="pres">
      <dgm:prSet presAssocID="{203ECE32-6E50-46C0-A2B1-BA55D9DCD9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B10EE22D-B797-4C38-AD1F-A6F4897FDB40}" type="pres">
      <dgm:prSet presAssocID="{203ECE32-6E50-46C0-A2B1-BA55D9DCD96B}" presName="spaceRect" presStyleCnt="0"/>
      <dgm:spPr/>
    </dgm:pt>
    <dgm:pt modelId="{DDBA664B-3CB6-4FF2-9445-93BA4994E44F}" type="pres">
      <dgm:prSet presAssocID="{203ECE32-6E50-46C0-A2B1-BA55D9DCD96B}" presName="textRect" presStyleLbl="revTx" presStyleIdx="3" presStyleCnt="4">
        <dgm:presLayoutVars>
          <dgm:chMax val="1"/>
          <dgm:chPref val="1"/>
        </dgm:presLayoutVars>
      </dgm:prSet>
      <dgm:spPr/>
    </dgm:pt>
  </dgm:ptLst>
  <dgm:cxnLst>
    <dgm:cxn modelId="{A63F980D-65E2-476C-9B02-D46EC5E10079}" type="presOf" srcId="{852F82F8-1936-454E-AEED-1888E45050C9}" destId="{10899458-C64D-472C-9705-FC8D8E59E9BE}" srcOrd="0" destOrd="0" presId="urn:microsoft.com/office/officeart/2018/5/layout/IconLeafLabelList"/>
    <dgm:cxn modelId="{26B33C13-B4B5-44C6-807F-6AF7DCC6A812}" srcId="{852F82F8-1936-454E-AEED-1888E45050C9}" destId="{5BE2BC68-536E-4F2C-8F29-ED29FF8CFEDD}" srcOrd="1" destOrd="0" parTransId="{37316CDB-FF32-479E-A38F-E1B7AC83F436}" sibTransId="{F54F9A0A-3D21-4A13-BA51-3A590BC5AC47}"/>
    <dgm:cxn modelId="{E074883E-62B2-420B-AB2C-161E5B752F07}" type="presOf" srcId="{203ECE32-6E50-46C0-A2B1-BA55D9DCD96B}" destId="{DDBA664B-3CB6-4FF2-9445-93BA4994E44F}" srcOrd="0" destOrd="0" presId="urn:microsoft.com/office/officeart/2018/5/layout/IconLeafLabelList"/>
    <dgm:cxn modelId="{DE8EC444-B85C-4556-BBA4-2CBCCEAF31E5}" srcId="{852F82F8-1936-454E-AEED-1888E45050C9}" destId="{E01922F8-26B7-48BD-876A-C4DDA73018EF}" srcOrd="2" destOrd="0" parTransId="{CEFFBCC3-937A-4850-B82A-3D65C55ECA59}" sibTransId="{467C5971-4A8B-4E14-B370-422919BB0A24}"/>
    <dgm:cxn modelId="{7B24D349-6739-4D27-B5EA-B53D33D67AAF}" srcId="{852F82F8-1936-454E-AEED-1888E45050C9}" destId="{A10BAE24-C828-4401-BDCD-2C725B107D55}" srcOrd="0" destOrd="0" parTransId="{AC67BA67-C730-495E-B478-6BEBDC5E01FF}" sibTransId="{85CCA67C-22BC-46F0-97BC-E444B982E314}"/>
    <dgm:cxn modelId="{DEC1A770-89C7-4540-901C-2BAC7C8A3A92}" srcId="{852F82F8-1936-454E-AEED-1888E45050C9}" destId="{203ECE32-6E50-46C0-A2B1-BA55D9DCD96B}" srcOrd="3" destOrd="0" parTransId="{DEC2D1BC-4944-45BA-ADF9-DEE7F7347D13}" sibTransId="{497E8084-BC90-48FE-934A-E1EF3F4568C7}"/>
    <dgm:cxn modelId="{AF041691-EDB7-4407-9B04-12C6E2744BD7}" type="presOf" srcId="{A10BAE24-C828-4401-BDCD-2C725B107D55}" destId="{B05E5238-CC28-40CB-AEDC-DFE7794FB30D}" srcOrd="0" destOrd="0" presId="urn:microsoft.com/office/officeart/2018/5/layout/IconLeafLabelList"/>
    <dgm:cxn modelId="{483BD4B6-B67E-48C7-8B9F-2E89B7F0E9DA}" type="presOf" srcId="{5BE2BC68-536E-4F2C-8F29-ED29FF8CFEDD}" destId="{76AE5FAC-CE23-486A-BC1C-47C311FC6732}" srcOrd="0" destOrd="0" presId="urn:microsoft.com/office/officeart/2018/5/layout/IconLeafLabelList"/>
    <dgm:cxn modelId="{32D20FF0-83E8-4DDB-ABD5-84EF056DAAFE}" type="presOf" srcId="{E01922F8-26B7-48BD-876A-C4DDA73018EF}" destId="{10F22F19-28D6-4C20-9FFB-C63A7BDCBBD8}" srcOrd="0" destOrd="0" presId="urn:microsoft.com/office/officeart/2018/5/layout/IconLeafLabelList"/>
    <dgm:cxn modelId="{4351F54B-9976-4972-824D-868D58598617}" type="presParOf" srcId="{10899458-C64D-472C-9705-FC8D8E59E9BE}" destId="{B5BBC1D8-0426-4519-8F55-53470974DEC0}" srcOrd="0" destOrd="0" presId="urn:microsoft.com/office/officeart/2018/5/layout/IconLeafLabelList"/>
    <dgm:cxn modelId="{0FD6E6C2-9B9F-4531-8986-2CFFAEBD1FD7}" type="presParOf" srcId="{B5BBC1D8-0426-4519-8F55-53470974DEC0}" destId="{4944AE1D-4584-4633-8137-1DFB29CD7EFD}" srcOrd="0" destOrd="0" presId="urn:microsoft.com/office/officeart/2018/5/layout/IconLeafLabelList"/>
    <dgm:cxn modelId="{07EFD553-5686-477D-8F2F-AE4D8353EE60}" type="presParOf" srcId="{B5BBC1D8-0426-4519-8F55-53470974DEC0}" destId="{1E6BBDA4-55AF-47B7-BEB5-D01A37AE6CC9}" srcOrd="1" destOrd="0" presId="urn:microsoft.com/office/officeart/2018/5/layout/IconLeafLabelList"/>
    <dgm:cxn modelId="{D256925E-4718-4B5C-A574-C699F559D70A}" type="presParOf" srcId="{B5BBC1D8-0426-4519-8F55-53470974DEC0}" destId="{F145904F-15F3-48DC-880B-0B80966CDE29}" srcOrd="2" destOrd="0" presId="urn:microsoft.com/office/officeart/2018/5/layout/IconLeafLabelList"/>
    <dgm:cxn modelId="{55751096-F397-486D-98F9-8D2E56C52D1E}" type="presParOf" srcId="{B5BBC1D8-0426-4519-8F55-53470974DEC0}" destId="{B05E5238-CC28-40CB-AEDC-DFE7794FB30D}" srcOrd="3" destOrd="0" presId="urn:microsoft.com/office/officeart/2018/5/layout/IconLeafLabelList"/>
    <dgm:cxn modelId="{FE26F1C9-7338-48C3-B4AD-8812E368965D}" type="presParOf" srcId="{10899458-C64D-472C-9705-FC8D8E59E9BE}" destId="{7212BAB8-4109-426F-9D24-AF25CED4414A}" srcOrd="1" destOrd="0" presId="urn:microsoft.com/office/officeart/2018/5/layout/IconLeafLabelList"/>
    <dgm:cxn modelId="{5C6630B7-205C-410B-AAF0-79B2CE2A4A14}" type="presParOf" srcId="{10899458-C64D-472C-9705-FC8D8E59E9BE}" destId="{4D7E7189-C181-4CFC-A453-FBE5BB538C04}" srcOrd="2" destOrd="0" presId="urn:microsoft.com/office/officeart/2018/5/layout/IconLeafLabelList"/>
    <dgm:cxn modelId="{4660B73D-B5AA-4011-8F89-6CE6284482B2}" type="presParOf" srcId="{4D7E7189-C181-4CFC-A453-FBE5BB538C04}" destId="{E663E9D7-FD70-4998-A1FF-1A676BBC44F6}" srcOrd="0" destOrd="0" presId="urn:microsoft.com/office/officeart/2018/5/layout/IconLeafLabelList"/>
    <dgm:cxn modelId="{8CFC4240-6C96-4494-96F9-6C355396BD22}" type="presParOf" srcId="{4D7E7189-C181-4CFC-A453-FBE5BB538C04}" destId="{2F63E9E7-862F-46E1-908F-177919416407}" srcOrd="1" destOrd="0" presId="urn:microsoft.com/office/officeart/2018/5/layout/IconLeafLabelList"/>
    <dgm:cxn modelId="{81A35319-0ED2-4D13-BB80-7DB7A8C3FD15}" type="presParOf" srcId="{4D7E7189-C181-4CFC-A453-FBE5BB538C04}" destId="{105843B9-C507-4F84-8681-12BC371CDFC0}" srcOrd="2" destOrd="0" presId="urn:microsoft.com/office/officeart/2018/5/layout/IconLeafLabelList"/>
    <dgm:cxn modelId="{F8F95031-59AD-487B-9181-8F54C0B91FC5}" type="presParOf" srcId="{4D7E7189-C181-4CFC-A453-FBE5BB538C04}" destId="{76AE5FAC-CE23-486A-BC1C-47C311FC6732}" srcOrd="3" destOrd="0" presId="urn:microsoft.com/office/officeart/2018/5/layout/IconLeafLabelList"/>
    <dgm:cxn modelId="{086B917F-752C-4542-A1A2-5225BA05C6E6}" type="presParOf" srcId="{10899458-C64D-472C-9705-FC8D8E59E9BE}" destId="{87A15704-05E0-4730-8AFF-34559669722B}" srcOrd="3" destOrd="0" presId="urn:microsoft.com/office/officeart/2018/5/layout/IconLeafLabelList"/>
    <dgm:cxn modelId="{CD55CA34-01A5-4926-AC08-E84AA4376312}" type="presParOf" srcId="{10899458-C64D-472C-9705-FC8D8E59E9BE}" destId="{C475C212-61FB-47B8-87F3-EBF56F21ECD6}" srcOrd="4" destOrd="0" presId="urn:microsoft.com/office/officeart/2018/5/layout/IconLeafLabelList"/>
    <dgm:cxn modelId="{E78DD110-35CA-459B-A871-77FAE9C8CFAF}" type="presParOf" srcId="{C475C212-61FB-47B8-87F3-EBF56F21ECD6}" destId="{5EE9C63E-8FAE-4E51-B558-C41A15CDCACE}" srcOrd="0" destOrd="0" presId="urn:microsoft.com/office/officeart/2018/5/layout/IconLeafLabelList"/>
    <dgm:cxn modelId="{61C3C51C-E881-4DC9-A5E8-A4177B448B2D}" type="presParOf" srcId="{C475C212-61FB-47B8-87F3-EBF56F21ECD6}" destId="{5963133B-C721-4D28-8F7E-DCB05AB89463}" srcOrd="1" destOrd="0" presId="urn:microsoft.com/office/officeart/2018/5/layout/IconLeafLabelList"/>
    <dgm:cxn modelId="{98DD4382-D316-4615-9810-D45725709CBD}" type="presParOf" srcId="{C475C212-61FB-47B8-87F3-EBF56F21ECD6}" destId="{94C39013-CF5C-47B1-AADB-F6E55530BE33}" srcOrd="2" destOrd="0" presId="urn:microsoft.com/office/officeart/2018/5/layout/IconLeafLabelList"/>
    <dgm:cxn modelId="{52CD666F-E345-453C-BC38-D1A5913F1A75}" type="presParOf" srcId="{C475C212-61FB-47B8-87F3-EBF56F21ECD6}" destId="{10F22F19-28D6-4C20-9FFB-C63A7BDCBBD8}" srcOrd="3" destOrd="0" presId="urn:microsoft.com/office/officeart/2018/5/layout/IconLeafLabelList"/>
    <dgm:cxn modelId="{15934E23-D53F-4254-AE3C-14CB99DA0F89}" type="presParOf" srcId="{10899458-C64D-472C-9705-FC8D8E59E9BE}" destId="{F0D482A1-697A-4849-8714-681685CFDCA6}" srcOrd="5" destOrd="0" presId="urn:microsoft.com/office/officeart/2018/5/layout/IconLeafLabelList"/>
    <dgm:cxn modelId="{98AA5162-5840-45D1-A3D2-6EDE4F1A95FF}" type="presParOf" srcId="{10899458-C64D-472C-9705-FC8D8E59E9BE}" destId="{188602B2-4C18-404C-8458-E72E96AA0FC7}" srcOrd="6" destOrd="0" presId="urn:microsoft.com/office/officeart/2018/5/layout/IconLeafLabelList"/>
    <dgm:cxn modelId="{232D07A1-CF2F-4DE0-86C6-D182EE16AEF1}" type="presParOf" srcId="{188602B2-4C18-404C-8458-E72E96AA0FC7}" destId="{C77456C2-8064-47BC-A7A6-573B60BDBAEF}" srcOrd="0" destOrd="0" presId="urn:microsoft.com/office/officeart/2018/5/layout/IconLeafLabelList"/>
    <dgm:cxn modelId="{D7E5DF80-EFA9-4F40-AC44-44A4E0851EC6}" type="presParOf" srcId="{188602B2-4C18-404C-8458-E72E96AA0FC7}" destId="{98CB1C8A-7C71-4F66-9777-FDF228869B98}" srcOrd="1" destOrd="0" presId="urn:microsoft.com/office/officeart/2018/5/layout/IconLeafLabelList"/>
    <dgm:cxn modelId="{2EB97B89-3454-4D29-9102-60C7DC5D4ED1}" type="presParOf" srcId="{188602B2-4C18-404C-8458-E72E96AA0FC7}" destId="{B10EE22D-B797-4C38-AD1F-A6F4897FDB40}" srcOrd="2" destOrd="0" presId="urn:microsoft.com/office/officeart/2018/5/layout/IconLeafLabelList"/>
    <dgm:cxn modelId="{B5BD8F10-53EC-4133-A81B-D40015A4B7EB}" type="presParOf" srcId="{188602B2-4C18-404C-8458-E72E96AA0FC7}" destId="{DDBA664B-3CB6-4FF2-9445-93BA4994E44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8CD81-FBDA-494E-B098-B86F961F1E8B}">
      <dsp:nvSpPr>
        <dsp:cNvPr id="0" name=""/>
        <dsp:cNvSpPr/>
      </dsp:nvSpPr>
      <dsp:spPr>
        <a:xfrm>
          <a:off x="0" y="2398"/>
          <a:ext cx="6668792" cy="12154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C9DCC7-E886-438C-98B8-92EC5C060345}">
      <dsp:nvSpPr>
        <dsp:cNvPr id="0" name=""/>
        <dsp:cNvSpPr/>
      </dsp:nvSpPr>
      <dsp:spPr>
        <a:xfrm>
          <a:off x="367661" y="275865"/>
          <a:ext cx="668476" cy="668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5F68F3-3652-48A1-A8E9-D402588D4646}">
      <dsp:nvSpPr>
        <dsp:cNvPr id="0" name=""/>
        <dsp:cNvSpPr/>
      </dsp:nvSpPr>
      <dsp:spPr>
        <a:xfrm>
          <a:off x="1403800" y="2398"/>
          <a:ext cx="5264991" cy="12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1" tIns="128631" rIns="128631" bIns="128631" numCol="1" spcCol="1270" anchor="ctr" anchorCtr="0">
          <a:noAutofit/>
        </a:bodyPr>
        <a:lstStyle/>
        <a:p>
          <a:pPr marL="0" lvl="0" indent="0" algn="l" defTabSz="844550">
            <a:lnSpc>
              <a:spcPct val="90000"/>
            </a:lnSpc>
            <a:spcBef>
              <a:spcPct val="0"/>
            </a:spcBef>
            <a:spcAft>
              <a:spcPct val="35000"/>
            </a:spcAft>
            <a:buNone/>
          </a:pPr>
          <a:r>
            <a:rPr lang="en-US" sz="1900" kern="1200"/>
            <a:t>Make eye contact with your audience to create a sense of intimacy and involvement</a:t>
          </a:r>
        </a:p>
      </dsp:txBody>
      <dsp:txXfrm>
        <a:off x="1403800" y="2398"/>
        <a:ext cx="5264991" cy="1215411"/>
      </dsp:txXfrm>
    </dsp:sp>
    <dsp:sp modelId="{DCD0F32F-A01C-4F64-AA2B-CBBD006D40F8}">
      <dsp:nvSpPr>
        <dsp:cNvPr id="0" name=""/>
        <dsp:cNvSpPr/>
      </dsp:nvSpPr>
      <dsp:spPr>
        <a:xfrm>
          <a:off x="0" y="1521662"/>
          <a:ext cx="6668792" cy="12154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8EC36-2B32-4AF6-9339-5144D1F39D6F}">
      <dsp:nvSpPr>
        <dsp:cNvPr id="0" name=""/>
        <dsp:cNvSpPr/>
      </dsp:nvSpPr>
      <dsp:spPr>
        <a:xfrm>
          <a:off x="367661" y="1795129"/>
          <a:ext cx="668476" cy="668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5F0439-DAE5-4A95-9DBA-F9E365CD53F2}">
      <dsp:nvSpPr>
        <dsp:cNvPr id="0" name=""/>
        <dsp:cNvSpPr/>
      </dsp:nvSpPr>
      <dsp:spPr>
        <a:xfrm>
          <a:off x="1403800" y="1521662"/>
          <a:ext cx="5264991" cy="12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1" tIns="128631" rIns="128631" bIns="128631" numCol="1" spcCol="1270" anchor="ctr" anchorCtr="0">
          <a:noAutofit/>
        </a:bodyPr>
        <a:lstStyle/>
        <a:p>
          <a:pPr marL="0" lvl="0" indent="0" algn="l" defTabSz="844550">
            <a:lnSpc>
              <a:spcPct val="90000"/>
            </a:lnSpc>
            <a:spcBef>
              <a:spcPct val="0"/>
            </a:spcBef>
            <a:spcAft>
              <a:spcPct val="35000"/>
            </a:spcAft>
            <a:buNone/>
          </a:pPr>
          <a:r>
            <a:rPr lang="en-US" sz="1900" kern="1200" dirty="0"/>
            <a:t>Weave relatable stories into your presentation using narratives that make your message memorable and impactful</a:t>
          </a:r>
        </a:p>
      </dsp:txBody>
      <dsp:txXfrm>
        <a:off x="1403800" y="1521662"/>
        <a:ext cx="5264991" cy="1215411"/>
      </dsp:txXfrm>
    </dsp:sp>
    <dsp:sp modelId="{6A89D54A-2A48-4A74-B36D-DAE32DB9A4A2}">
      <dsp:nvSpPr>
        <dsp:cNvPr id="0" name=""/>
        <dsp:cNvSpPr/>
      </dsp:nvSpPr>
      <dsp:spPr>
        <a:xfrm>
          <a:off x="0" y="3040926"/>
          <a:ext cx="6668792" cy="12154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BDDFE-E9AA-4116-8D08-AEBD67299C42}">
      <dsp:nvSpPr>
        <dsp:cNvPr id="0" name=""/>
        <dsp:cNvSpPr/>
      </dsp:nvSpPr>
      <dsp:spPr>
        <a:xfrm>
          <a:off x="367661" y="3314393"/>
          <a:ext cx="668476" cy="668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BCEEF4-E567-4203-A3E4-C8C0718BA880}">
      <dsp:nvSpPr>
        <dsp:cNvPr id="0" name=""/>
        <dsp:cNvSpPr/>
      </dsp:nvSpPr>
      <dsp:spPr>
        <a:xfrm>
          <a:off x="1403800" y="3040926"/>
          <a:ext cx="5264991" cy="12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1" tIns="128631" rIns="128631" bIns="128631" numCol="1" spcCol="1270" anchor="ctr" anchorCtr="0">
          <a:noAutofit/>
        </a:bodyPr>
        <a:lstStyle/>
        <a:p>
          <a:pPr marL="0" lvl="0" indent="0" algn="l" defTabSz="844550">
            <a:lnSpc>
              <a:spcPct val="90000"/>
            </a:lnSpc>
            <a:spcBef>
              <a:spcPct val="0"/>
            </a:spcBef>
            <a:spcAft>
              <a:spcPct val="35000"/>
            </a:spcAft>
            <a:buNone/>
          </a:pPr>
          <a:r>
            <a:rPr lang="en-US" sz="1900" kern="1200"/>
            <a:t>Encourage questions and provide thoughtful responses to enhance audience participation</a:t>
          </a:r>
        </a:p>
      </dsp:txBody>
      <dsp:txXfrm>
        <a:off x="1403800" y="3040926"/>
        <a:ext cx="5264991" cy="1215411"/>
      </dsp:txXfrm>
    </dsp:sp>
    <dsp:sp modelId="{D1021B74-217B-4FA0-AA49-70E9518548CD}">
      <dsp:nvSpPr>
        <dsp:cNvPr id="0" name=""/>
        <dsp:cNvSpPr/>
      </dsp:nvSpPr>
      <dsp:spPr>
        <a:xfrm>
          <a:off x="0" y="4560190"/>
          <a:ext cx="6668792" cy="12154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0FE10-2514-4457-8C6C-944AB3030F78}">
      <dsp:nvSpPr>
        <dsp:cNvPr id="0" name=""/>
        <dsp:cNvSpPr/>
      </dsp:nvSpPr>
      <dsp:spPr>
        <a:xfrm>
          <a:off x="367661" y="4833658"/>
          <a:ext cx="668476" cy="6684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32EC2-E029-435B-809D-EE99A5185AB0}">
      <dsp:nvSpPr>
        <dsp:cNvPr id="0" name=""/>
        <dsp:cNvSpPr/>
      </dsp:nvSpPr>
      <dsp:spPr>
        <a:xfrm>
          <a:off x="1403800" y="4560190"/>
          <a:ext cx="5264991" cy="12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1" tIns="128631" rIns="128631" bIns="128631" numCol="1" spcCol="1270" anchor="ctr" anchorCtr="0">
          <a:noAutofit/>
        </a:bodyPr>
        <a:lstStyle/>
        <a:p>
          <a:pPr marL="0" lvl="0" indent="0" algn="l" defTabSz="844550">
            <a:lnSpc>
              <a:spcPct val="90000"/>
            </a:lnSpc>
            <a:spcBef>
              <a:spcPct val="0"/>
            </a:spcBef>
            <a:spcAft>
              <a:spcPct val="35000"/>
            </a:spcAft>
            <a:buNone/>
          </a:pPr>
          <a:r>
            <a:rPr lang="en-US" sz="1900" kern="1200"/>
            <a:t>Use live polls or surveys to gather audience opinions, promoting engagement and making sure the audience feel involved</a:t>
          </a:r>
        </a:p>
      </dsp:txBody>
      <dsp:txXfrm>
        <a:off x="1403800" y="4560190"/>
        <a:ext cx="5264991" cy="1215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4AE1D-4584-4633-8137-1DFB29CD7EFD}">
      <dsp:nvSpPr>
        <dsp:cNvPr id="0" name=""/>
        <dsp:cNvSpPr/>
      </dsp:nvSpPr>
      <dsp:spPr>
        <a:xfrm>
          <a:off x="763158" y="279965"/>
          <a:ext cx="1254945" cy="125494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6BBDA4-55AF-47B7-BEB5-D01A37AE6CC9}">
      <dsp:nvSpPr>
        <dsp:cNvPr id="0" name=""/>
        <dsp:cNvSpPr/>
      </dsp:nvSpPr>
      <dsp:spPr>
        <a:xfrm>
          <a:off x="1030605" y="547413"/>
          <a:ext cx="720050" cy="720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5E5238-CC28-40CB-AEDC-DFE7794FB30D}">
      <dsp:nvSpPr>
        <dsp:cNvPr id="0" name=""/>
        <dsp:cNvSpPr/>
      </dsp:nvSpPr>
      <dsp:spPr>
        <a:xfrm>
          <a:off x="361987" y="1925796"/>
          <a:ext cx="2057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Brita Tamm</a:t>
          </a:r>
        </a:p>
      </dsp:txBody>
      <dsp:txXfrm>
        <a:off x="361987" y="1925796"/>
        <a:ext cx="2057287" cy="720000"/>
      </dsp:txXfrm>
    </dsp:sp>
    <dsp:sp modelId="{E663E9D7-FD70-4998-A1FF-1A676BBC44F6}">
      <dsp:nvSpPr>
        <dsp:cNvPr id="0" name=""/>
        <dsp:cNvSpPr/>
      </dsp:nvSpPr>
      <dsp:spPr>
        <a:xfrm>
          <a:off x="3180470" y="279965"/>
          <a:ext cx="1254945" cy="125494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3E9E7-862F-46E1-908F-177919416407}">
      <dsp:nvSpPr>
        <dsp:cNvPr id="0" name=""/>
        <dsp:cNvSpPr/>
      </dsp:nvSpPr>
      <dsp:spPr>
        <a:xfrm>
          <a:off x="3447918" y="547413"/>
          <a:ext cx="720050" cy="720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AE5FAC-CE23-486A-BC1C-47C311FC6732}">
      <dsp:nvSpPr>
        <dsp:cNvPr id="0" name=""/>
        <dsp:cNvSpPr/>
      </dsp:nvSpPr>
      <dsp:spPr>
        <a:xfrm>
          <a:off x="2779299" y="1925796"/>
          <a:ext cx="2057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502-555-0152</a:t>
          </a:r>
        </a:p>
      </dsp:txBody>
      <dsp:txXfrm>
        <a:off x="2779299" y="1925796"/>
        <a:ext cx="2057287" cy="720000"/>
      </dsp:txXfrm>
    </dsp:sp>
    <dsp:sp modelId="{5EE9C63E-8FAE-4E51-B558-C41A15CDCACE}">
      <dsp:nvSpPr>
        <dsp:cNvPr id="0" name=""/>
        <dsp:cNvSpPr/>
      </dsp:nvSpPr>
      <dsp:spPr>
        <a:xfrm>
          <a:off x="5597783" y="279965"/>
          <a:ext cx="1254945" cy="125494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3133B-C721-4D28-8F7E-DCB05AB89463}">
      <dsp:nvSpPr>
        <dsp:cNvPr id="0" name=""/>
        <dsp:cNvSpPr/>
      </dsp:nvSpPr>
      <dsp:spPr>
        <a:xfrm>
          <a:off x="5865231" y="547413"/>
          <a:ext cx="720050" cy="720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F22F19-28D6-4C20-9FFB-C63A7BDCBBD8}">
      <dsp:nvSpPr>
        <dsp:cNvPr id="0" name=""/>
        <dsp:cNvSpPr/>
      </dsp:nvSpPr>
      <dsp:spPr>
        <a:xfrm>
          <a:off x="5196612" y="1925796"/>
          <a:ext cx="2057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brita@firstupconsultants.com</a:t>
          </a:r>
        </a:p>
      </dsp:txBody>
      <dsp:txXfrm>
        <a:off x="5196612" y="1925796"/>
        <a:ext cx="2057287" cy="720000"/>
      </dsp:txXfrm>
    </dsp:sp>
    <dsp:sp modelId="{C77456C2-8064-47BC-A7A6-573B60BDBAEF}">
      <dsp:nvSpPr>
        <dsp:cNvPr id="0" name=""/>
        <dsp:cNvSpPr/>
      </dsp:nvSpPr>
      <dsp:spPr>
        <a:xfrm>
          <a:off x="8015096" y="279965"/>
          <a:ext cx="1254945" cy="1254945"/>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CB1C8A-7C71-4F66-9777-FDF228869B98}">
      <dsp:nvSpPr>
        <dsp:cNvPr id="0" name=""/>
        <dsp:cNvSpPr/>
      </dsp:nvSpPr>
      <dsp:spPr>
        <a:xfrm>
          <a:off x="8282543" y="547413"/>
          <a:ext cx="720050" cy="7200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A664B-3CB6-4FF2-9445-93BA4994E44F}">
      <dsp:nvSpPr>
        <dsp:cNvPr id="0" name=""/>
        <dsp:cNvSpPr/>
      </dsp:nvSpPr>
      <dsp:spPr>
        <a:xfrm>
          <a:off x="7613925" y="1925796"/>
          <a:ext cx="2057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www.firstupconsultants.com</a:t>
          </a:r>
        </a:p>
      </dsp:txBody>
      <dsp:txXfrm>
        <a:off x="7613925" y="1925796"/>
        <a:ext cx="2057287"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4/30/2025</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4/30/2025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11</a:t>
            </a:fld>
            <a:endParaRPr lang="en-US" dirty="0"/>
          </a:p>
        </p:txBody>
      </p:sp>
    </p:spTree>
    <p:extLst>
      <p:ext uri="{BB962C8B-B14F-4D97-AF65-F5344CB8AC3E}">
        <p14:creationId xmlns:p14="http://schemas.microsoft.com/office/powerpoint/2010/main" val="623940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12</a:t>
            </a:fld>
            <a:endParaRPr lang="en-US" dirty="0"/>
          </a:p>
        </p:txBody>
      </p:sp>
    </p:spTree>
    <p:extLst>
      <p:ext uri="{BB962C8B-B14F-4D97-AF65-F5344CB8AC3E}">
        <p14:creationId xmlns:p14="http://schemas.microsoft.com/office/powerpoint/2010/main" val="271884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13</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3</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5</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6</a:t>
            </a:fld>
            <a:endParaRPr lang="en-US" dirty="0"/>
          </a:p>
        </p:txBody>
      </p:sp>
    </p:spTree>
    <p:extLst>
      <p:ext uri="{BB962C8B-B14F-4D97-AF65-F5344CB8AC3E}">
        <p14:creationId xmlns:p14="http://schemas.microsoft.com/office/powerpoint/2010/main" val="377292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8</a:t>
            </a:fld>
            <a:endParaRPr lang="en-US" dirty="0"/>
          </a:p>
        </p:txBody>
      </p:sp>
    </p:spTree>
    <p:extLst>
      <p:ext uri="{BB962C8B-B14F-4D97-AF65-F5344CB8AC3E}">
        <p14:creationId xmlns:p14="http://schemas.microsoft.com/office/powerpoint/2010/main" val="330287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9</a:t>
            </a:fld>
            <a:endParaRPr lang="en-US" dirty="0"/>
          </a:p>
        </p:txBody>
      </p:sp>
    </p:spTree>
    <p:extLst>
      <p:ext uri="{BB962C8B-B14F-4D97-AF65-F5344CB8AC3E}">
        <p14:creationId xmlns:p14="http://schemas.microsoft.com/office/powerpoint/2010/main" val="940918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10</a:t>
            </a:fld>
            <a:endParaRPr lang="en-US" dirty="0"/>
          </a:p>
        </p:txBody>
      </p:sp>
    </p:spTree>
    <p:extLst>
      <p:ext uri="{BB962C8B-B14F-4D97-AF65-F5344CB8AC3E}">
        <p14:creationId xmlns:p14="http://schemas.microsoft.com/office/powerpoint/2010/main" val="54722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2 Radial Bars C41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19" name="Picture Placeholder 10">
            <a:extLst>
              <a:ext uri="{FF2B5EF4-FFF2-40B4-BE49-F238E27FC236}">
                <a16:creationId xmlns:a16="http://schemas.microsoft.com/office/drawing/2014/main" id="{E09A29B3-61D5-16D1-0BF9-B9E0707DB858}"/>
              </a:ext>
            </a:extLst>
          </p:cNvPr>
          <p:cNvSpPr>
            <a:spLocks noGrp="1"/>
          </p:cNvSpPr>
          <p:nvPr>
            <p:ph type="pic" sz="quarter" idx="44"/>
          </p:nvPr>
        </p:nvSpPr>
        <p:spPr>
          <a:xfrm>
            <a:off x="845984" y="2269763"/>
            <a:ext cx="2917371" cy="4588237"/>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17" name="Oval 16">
            <a:extLst>
              <a:ext uri="{FF2B5EF4-FFF2-40B4-BE49-F238E27FC236}">
                <a16:creationId xmlns:a16="http://schemas.microsoft.com/office/drawing/2014/main" id="{3F2F0C51-E670-1F91-C62A-ED3BD87297E0}"/>
              </a:ext>
            </a:extLst>
          </p:cNvPr>
          <p:cNvSpPr/>
          <p:nvPr userDrawn="1"/>
        </p:nvSpPr>
        <p:spPr>
          <a:xfrm>
            <a:off x="5360521" y="2269763"/>
            <a:ext cx="1269190" cy="1269190"/>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18" name="Text Placeholder 14">
            <a:extLst>
              <a:ext uri="{FF2B5EF4-FFF2-40B4-BE49-F238E27FC236}">
                <a16:creationId xmlns:a16="http://schemas.microsoft.com/office/drawing/2014/main" id="{67114C9C-296B-615F-1028-DD93C15C3D72}"/>
              </a:ext>
            </a:extLst>
          </p:cNvPr>
          <p:cNvSpPr>
            <a:spLocks noGrp="1"/>
          </p:cNvSpPr>
          <p:nvPr>
            <p:ph type="body" sz="quarter" idx="49" hasCustomPrompt="1"/>
          </p:nvPr>
        </p:nvSpPr>
        <p:spPr>
          <a:xfrm>
            <a:off x="5360521"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ysClr val="windowText" lastClr="000000"/>
                </a:solidFill>
              </a:defRPr>
            </a:lvl1pPr>
          </a:lstStyle>
          <a:p>
            <a:pPr lvl="0" algn="ctr" defTabSz="914400"/>
            <a:r>
              <a:rPr lang="en-US" dirty="0"/>
              <a:t> </a:t>
            </a:r>
            <a:endParaRPr lang="en-GB" dirty="0"/>
          </a:p>
        </p:txBody>
      </p:sp>
      <p:sp>
        <p:nvSpPr>
          <p:cNvPr id="21" name="Text Placeholder 6">
            <a:extLst>
              <a:ext uri="{FF2B5EF4-FFF2-40B4-BE49-F238E27FC236}">
                <a16:creationId xmlns:a16="http://schemas.microsoft.com/office/drawing/2014/main" id="{81325382-8B33-98CC-3D35-E33007947824}"/>
              </a:ext>
            </a:extLst>
          </p:cNvPr>
          <p:cNvSpPr>
            <a:spLocks noGrp="1"/>
          </p:cNvSpPr>
          <p:nvPr>
            <p:ph type="body" sz="quarter" idx="50" hasCustomPrompt="1"/>
          </p:nvPr>
        </p:nvSpPr>
        <p:spPr>
          <a:xfrm>
            <a:off x="5489797" y="2609036"/>
            <a:ext cx="1010638" cy="610146"/>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n-lt"/>
                <a:cs typeface="Poppins" panose="00000500000000000000" pitchFamily="2" charset="0"/>
              </a:defRPr>
            </a:lvl1pPr>
          </a:lstStyle>
          <a:p>
            <a:pPr lvl="0"/>
            <a:r>
              <a:rPr lang="en-US" dirty="0"/>
              <a:t>xx%</a:t>
            </a:r>
          </a:p>
        </p:txBody>
      </p:sp>
      <p:sp>
        <p:nvSpPr>
          <p:cNvPr id="22" name="Text Placeholder 16">
            <a:extLst>
              <a:ext uri="{FF2B5EF4-FFF2-40B4-BE49-F238E27FC236}">
                <a16:creationId xmlns:a16="http://schemas.microsoft.com/office/drawing/2014/main" id="{98644FAD-9C15-B551-9F3D-EB9DD8E443AF}"/>
              </a:ext>
            </a:extLst>
          </p:cNvPr>
          <p:cNvSpPr>
            <a:spLocks noGrp="1"/>
          </p:cNvSpPr>
          <p:nvPr>
            <p:ph type="body" sz="quarter" idx="51"/>
          </p:nvPr>
        </p:nvSpPr>
        <p:spPr>
          <a:xfrm>
            <a:off x="4389284" y="3686176"/>
            <a:ext cx="3211666" cy="565600"/>
          </a:xfrm>
        </p:spPr>
        <p:txBody>
          <a:bodyPr vert="horz" lIns="91440" tIns="45720" rIns="91440" bIns="45720" rtlCol="0" anchor="ctr">
            <a:noAutofit/>
          </a:bodyPr>
          <a:lstStyle>
            <a:lvl1pPr marL="0" indent="0" algn="ctr">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23" name="Text Placeholder 7">
            <a:extLst>
              <a:ext uri="{FF2B5EF4-FFF2-40B4-BE49-F238E27FC236}">
                <a16:creationId xmlns:a16="http://schemas.microsoft.com/office/drawing/2014/main" id="{05C7441B-A68D-48ED-3BAD-EB7439457E25}"/>
              </a:ext>
            </a:extLst>
          </p:cNvPr>
          <p:cNvSpPr>
            <a:spLocks noGrp="1"/>
          </p:cNvSpPr>
          <p:nvPr>
            <p:ph type="body" sz="quarter" idx="47"/>
          </p:nvPr>
        </p:nvSpPr>
        <p:spPr>
          <a:xfrm>
            <a:off x="4389284" y="4312450"/>
            <a:ext cx="3211666" cy="1961349"/>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9" name="Oval 28">
            <a:extLst>
              <a:ext uri="{FF2B5EF4-FFF2-40B4-BE49-F238E27FC236}">
                <a16:creationId xmlns:a16="http://schemas.microsoft.com/office/drawing/2014/main" id="{7D0765AC-3885-9699-5BA2-19735D8C0571}"/>
              </a:ext>
            </a:extLst>
          </p:cNvPr>
          <p:cNvSpPr/>
          <p:nvPr userDrawn="1"/>
        </p:nvSpPr>
        <p:spPr>
          <a:xfrm>
            <a:off x="9364196" y="2269763"/>
            <a:ext cx="1269190" cy="1269190"/>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30" name="Text Placeholder 14">
            <a:extLst>
              <a:ext uri="{FF2B5EF4-FFF2-40B4-BE49-F238E27FC236}">
                <a16:creationId xmlns:a16="http://schemas.microsoft.com/office/drawing/2014/main" id="{3A6676EB-1BB7-9912-429E-F76BCA3BC7C2}"/>
              </a:ext>
            </a:extLst>
          </p:cNvPr>
          <p:cNvSpPr>
            <a:spLocks noGrp="1"/>
          </p:cNvSpPr>
          <p:nvPr>
            <p:ph type="body" sz="quarter" idx="52" hasCustomPrompt="1"/>
          </p:nvPr>
        </p:nvSpPr>
        <p:spPr>
          <a:xfrm>
            <a:off x="9364196"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ysClr val="windowText" lastClr="000000"/>
                </a:solidFill>
              </a:defRPr>
            </a:lvl1pPr>
          </a:lstStyle>
          <a:p>
            <a:pPr lvl="0" algn="ctr" defTabSz="914400"/>
            <a:r>
              <a:rPr lang="en-US" dirty="0"/>
              <a:t> </a:t>
            </a:r>
            <a:endParaRPr lang="en-GB" dirty="0"/>
          </a:p>
        </p:txBody>
      </p:sp>
      <p:sp>
        <p:nvSpPr>
          <p:cNvPr id="31" name="Text Placeholder 6">
            <a:extLst>
              <a:ext uri="{FF2B5EF4-FFF2-40B4-BE49-F238E27FC236}">
                <a16:creationId xmlns:a16="http://schemas.microsoft.com/office/drawing/2014/main" id="{44911BE1-975B-DE4D-4639-1EA5C6E5F3E3}"/>
              </a:ext>
            </a:extLst>
          </p:cNvPr>
          <p:cNvSpPr>
            <a:spLocks noGrp="1"/>
          </p:cNvSpPr>
          <p:nvPr>
            <p:ph type="body" sz="quarter" idx="53" hasCustomPrompt="1"/>
          </p:nvPr>
        </p:nvSpPr>
        <p:spPr>
          <a:xfrm>
            <a:off x="9493472" y="2609036"/>
            <a:ext cx="1010638" cy="610146"/>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n-lt"/>
                <a:cs typeface="Poppins" panose="00000500000000000000" pitchFamily="2" charset="0"/>
              </a:defRPr>
            </a:lvl1pPr>
          </a:lstStyle>
          <a:p>
            <a:pPr lvl="0"/>
            <a:r>
              <a:rPr lang="en-US" dirty="0"/>
              <a:t>xx%</a:t>
            </a:r>
          </a:p>
        </p:txBody>
      </p:sp>
      <p:sp>
        <p:nvSpPr>
          <p:cNvPr id="36" name="Text Placeholder 16">
            <a:extLst>
              <a:ext uri="{FF2B5EF4-FFF2-40B4-BE49-F238E27FC236}">
                <a16:creationId xmlns:a16="http://schemas.microsoft.com/office/drawing/2014/main" id="{8907A795-1A11-24BE-0143-DC7B8ABFC844}"/>
              </a:ext>
            </a:extLst>
          </p:cNvPr>
          <p:cNvSpPr>
            <a:spLocks noGrp="1"/>
          </p:cNvSpPr>
          <p:nvPr>
            <p:ph type="body" sz="quarter" idx="54"/>
          </p:nvPr>
        </p:nvSpPr>
        <p:spPr>
          <a:xfrm>
            <a:off x="8392959" y="3686176"/>
            <a:ext cx="3211666" cy="565600"/>
          </a:xfrm>
        </p:spPr>
        <p:txBody>
          <a:bodyPr vert="horz" lIns="91440" tIns="45720" rIns="91440" bIns="45720" rtlCol="0" anchor="ctr">
            <a:noAutofit/>
          </a:bodyPr>
          <a:lstStyle>
            <a:lvl1pPr marL="0" indent="0" algn="ctr">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9" name="Text Placeholder 7">
            <a:extLst>
              <a:ext uri="{FF2B5EF4-FFF2-40B4-BE49-F238E27FC236}">
                <a16:creationId xmlns:a16="http://schemas.microsoft.com/office/drawing/2014/main" id="{97F034C7-943C-442A-1EA5-F4A7C3B7F9BE}"/>
              </a:ext>
            </a:extLst>
          </p:cNvPr>
          <p:cNvSpPr>
            <a:spLocks noGrp="1"/>
          </p:cNvSpPr>
          <p:nvPr>
            <p:ph type="body" sz="quarter" idx="55"/>
          </p:nvPr>
        </p:nvSpPr>
        <p:spPr>
          <a:xfrm>
            <a:off x="8392959" y="4312450"/>
            <a:ext cx="3211666" cy="1961349"/>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3" name="Straight Connector 2">
            <a:extLst>
              <a:ext uri="{FF2B5EF4-FFF2-40B4-BE49-F238E27FC236}">
                <a16:creationId xmlns:a16="http://schemas.microsoft.com/office/drawing/2014/main" id="{DB5743CD-5F27-45DC-86AF-ADCA3A5683E2}"/>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Footer Placeholder">
            <a:extLst>
              <a:ext uri="{FF2B5EF4-FFF2-40B4-BE49-F238E27FC236}">
                <a16:creationId xmlns:a16="http://schemas.microsoft.com/office/drawing/2014/main" id="{EF1D2B8B-AFC9-6E10-691D-96692433E375}"/>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82470520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3 Radial Bars C42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29" name="Oval 28">
            <a:extLst>
              <a:ext uri="{FF2B5EF4-FFF2-40B4-BE49-F238E27FC236}">
                <a16:creationId xmlns:a16="http://schemas.microsoft.com/office/drawing/2014/main" id="{8D0E21EA-C846-3EC5-A854-0E6FF7297DA0}"/>
              </a:ext>
            </a:extLst>
          </p:cNvPr>
          <p:cNvSpPr/>
          <p:nvPr userDrawn="1"/>
        </p:nvSpPr>
        <p:spPr>
          <a:xfrm>
            <a:off x="9364196" y="2269763"/>
            <a:ext cx="1269190" cy="1269190"/>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30" name="Text Placeholder 14">
            <a:extLst>
              <a:ext uri="{FF2B5EF4-FFF2-40B4-BE49-F238E27FC236}">
                <a16:creationId xmlns:a16="http://schemas.microsoft.com/office/drawing/2014/main" id="{B2D18DAB-1520-2785-72DF-782AEC071C0D}"/>
              </a:ext>
            </a:extLst>
          </p:cNvPr>
          <p:cNvSpPr>
            <a:spLocks noGrp="1"/>
          </p:cNvSpPr>
          <p:nvPr>
            <p:ph type="body" sz="quarter" idx="52" hasCustomPrompt="1"/>
          </p:nvPr>
        </p:nvSpPr>
        <p:spPr>
          <a:xfrm>
            <a:off x="9364196"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ysClr val="windowText" lastClr="000000"/>
                </a:solidFill>
              </a:defRPr>
            </a:lvl1pPr>
          </a:lstStyle>
          <a:p>
            <a:pPr lvl="0" algn="ctr" defTabSz="914400"/>
            <a:r>
              <a:rPr lang="en-US" dirty="0"/>
              <a:t> </a:t>
            </a:r>
            <a:endParaRPr lang="en-GB" dirty="0"/>
          </a:p>
        </p:txBody>
      </p:sp>
      <p:sp>
        <p:nvSpPr>
          <p:cNvPr id="31" name="Text Placeholder 6">
            <a:extLst>
              <a:ext uri="{FF2B5EF4-FFF2-40B4-BE49-F238E27FC236}">
                <a16:creationId xmlns:a16="http://schemas.microsoft.com/office/drawing/2014/main" id="{1EA9872B-48C6-602F-4061-B29B2A3A58E4}"/>
              </a:ext>
            </a:extLst>
          </p:cNvPr>
          <p:cNvSpPr>
            <a:spLocks noGrp="1"/>
          </p:cNvSpPr>
          <p:nvPr>
            <p:ph type="body" sz="quarter" idx="53" hasCustomPrompt="1"/>
          </p:nvPr>
        </p:nvSpPr>
        <p:spPr>
          <a:xfrm>
            <a:off x="9493472" y="2609036"/>
            <a:ext cx="1010638" cy="610146"/>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n-lt"/>
                <a:cs typeface="Poppins" panose="00000500000000000000" pitchFamily="2" charset="0"/>
              </a:defRPr>
            </a:lvl1pPr>
          </a:lstStyle>
          <a:p>
            <a:pPr lvl="0"/>
            <a:r>
              <a:rPr lang="en-US" dirty="0"/>
              <a:t>xx%</a:t>
            </a:r>
          </a:p>
        </p:txBody>
      </p:sp>
      <p:sp>
        <p:nvSpPr>
          <p:cNvPr id="32" name="Text Placeholder 16">
            <a:extLst>
              <a:ext uri="{FF2B5EF4-FFF2-40B4-BE49-F238E27FC236}">
                <a16:creationId xmlns:a16="http://schemas.microsoft.com/office/drawing/2014/main" id="{6100F140-DCC0-42E6-1914-0E256B6F6B12}"/>
              </a:ext>
            </a:extLst>
          </p:cNvPr>
          <p:cNvSpPr>
            <a:spLocks noGrp="1"/>
          </p:cNvSpPr>
          <p:nvPr>
            <p:ph type="body" sz="quarter" idx="54"/>
          </p:nvPr>
        </p:nvSpPr>
        <p:spPr>
          <a:xfrm>
            <a:off x="8392959" y="3686176"/>
            <a:ext cx="3211666" cy="565600"/>
          </a:xfrm>
        </p:spPr>
        <p:txBody>
          <a:bodyPr vert="horz" lIns="91440" tIns="45720" rIns="91440" bIns="45720" rtlCol="0" anchor="ctr">
            <a:noAutofit/>
          </a:bodyPr>
          <a:lstStyle>
            <a:lvl1pPr marL="0" indent="0" algn="ctr">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3" name="Text Placeholder 7">
            <a:extLst>
              <a:ext uri="{FF2B5EF4-FFF2-40B4-BE49-F238E27FC236}">
                <a16:creationId xmlns:a16="http://schemas.microsoft.com/office/drawing/2014/main" id="{82FD0D77-8610-C928-51EE-D40C2CADE925}"/>
              </a:ext>
            </a:extLst>
          </p:cNvPr>
          <p:cNvSpPr>
            <a:spLocks noGrp="1"/>
          </p:cNvSpPr>
          <p:nvPr>
            <p:ph type="body" sz="quarter" idx="55"/>
          </p:nvPr>
        </p:nvSpPr>
        <p:spPr>
          <a:xfrm>
            <a:off x="8392959" y="4312450"/>
            <a:ext cx="3211666" cy="1961349"/>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4" name="Oval 33">
            <a:extLst>
              <a:ext uri="{FF2B5EF4-FFF2-40B4-BE49-F238E27FC236}">
                <a16:creationId xmlns:a16="http://schemas.microsoft.com/office/drawing/2014/main" id="{0EF12330-9EAF-51DF-DA58-E72E68E34F72}"/>
              </a:ext>
            </a:extLst>
          </p:cNvPr>
          <p:cNvSpPr/>
          <p:nvPr userDrawn="1"/>
        </p:nvSpPr>
        <p:spPr>
          <a:xfrm>
            <a:off x="5461404" y="2269763"/>
            <a:ext cx="1269190" cy="1269190"/>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35" name="Text Placeholder 14">
            <a:extLst>
              <a:ext uri="{FF2B5EF4-FFF2-40B4-BE49-F238E27FC236}">
                <a16:creationId xmlns:a16="http://schemas.microsoft.com/office/drawing/2014/main" id="{CDF530BD-0A99-B917-9322-F085C7665FE1}"/>
              </a:ext>
            </a:extLst>
          </p:cNvPr>
          <p:cNvSpPr>
            <a:spLocks noGrp="1"/>
          </p:cNvSpPr>
          <p:nvPr>
            <p:ph type="body" sz="quarter" idx="56" hasCustomPrompt="1"/>
          </p:nvPr>
        </p:nvSpPr>
        <p:spPr>
          <a:xfrm>
            <a:off x="5461404"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ysClr val="windowText" lastClr="000000"/>
                </a:solidFill>
              </a:defRPr>
            </a:lvl1pPr>
          </a:lstStyle>
          <a:p>
            <a:pPr lvl="0" algn="ctr" defTabSz="914400"/>
            <a:r>
              <a:rPr lang="en-US" dirty="0"/>
              <a:t> </a:t>
            </a:r>
            <a:endParaRPr lang="en-GB" dirty="0"/>
          </a:p>
        </p:txBody>
      </p:sp>
      <p:sp>
        <p:nvSpPr>
          <p:cNvPr id="36" name="Text Placeholder 6">
            <a:extLst>
              <a:ext uri="{FF2B5EF4-FFF2-40B4-BE49-F238E27FC236}">
                <a16:creationId xmlns:a16="http://schemas.microsoft.com/office/drawing/2014/main" id="{4085055B-CD10-38FF-9EF4-49A3FC3781AF}"/>
              </a:ext>
            </a:extLst>
          </p:cNvPr>
          <p:cNvSpPr>
            <a:spLocks noGrp="1"/>
          </p:cNvSpPr>
          <p:nvPr>
            <p:ph type="body" sz="quarter" idx="57" hasCustomPrompt="1"/>
          </p:nvPr>
        </p:nvSpPr>
        <p:spPr>
          <a:xfrm>
            <a:off x="5590680" y="2609036"/>
            <a:ext cx="1010638" cy="610146"/>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n-lt"/>
                <a:cs typeface="Poppins" panose="00000500000000000000" pitchFamily="2" charset="0"/>
              </a:defRPr>
            </a:lvl1pPr>
          </a:lstStyle>
          <a:p>
            <a:pPr lvl="0"/>
            <a:r>
              <a:rPr lang="en-US" dirty="0"/>
              <a:t>xx%</a:t>
            </a:r>
          </a:p>
        </p:txBody>
      </p:sp>
      <p:sp>
        <p:nvSpPr>
          <p:cNvPr id="37" name="Text Placeholder 16">
            <a:extLst>
              <a:ext uri="{FF2B5EF4-FFF2-40B4-BE49-F238E27FC236}">
                <a16:creationId xmlns:a16="http://schemas.microsoft.com/office/drawing/2014/main" id="{A3BF3711-EF57-6468-8076-8901705B66FE}"/>
              </a:ext>
            </a:extLst>
          </p:cNvPr>
          <p:cNvSpPr>
            <a:spLocks noGrp="1"/>
          </p:cNvSpPr>
          <p:nvPr>
            <p:ph type="body" sz="quarter" idx="58"/>
          </p:nvPr>
        </p:nvSpPr>
        <p:spPr>
          <a:xfrm>
            <a:off x="4490167" y="3686176"/>
            <a:ext cx="3211666" cy="565600"/>
          </a:xfrm>
        </p:spPr>
        <p:txBody>
          <a:bodyPr vert="horz" lIns="91440" tIns="45720" rIns="91440" bIns="45720" rtlCol="0" anchor="ctr">
            <a:noAutofit/>
          </a:bodyPr>
          <a:lstStyle>
            <a:lvl1pPr marL="0" indent="0" algn="ctr">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8" name="Text Placeholder 7">
            <a:extLst>
              <a:ext uri="{FF2B5EF4-FFF2-40B4-BE49-F238E27FC236}">
                <a16:creationId xmlns:a16="http://schemas.microsoft.com/office/drawing/2014/main" id="{21A294CA-0AA7-6680-E739-DBB368C8457F}"/>
              </a:ext>
            </a:extLst>
          </p:cNvPr>
          <p:cNvSpPr>
            <a:spLocks noGrp="1"/>
          </p:cNvSpPr>
          <p:nvPr>
            <p:ph type="body" sz="quarter" idx="59"/>
          </p:nvPr>
        </p:nvSpPr>
        <p:spPr>
          <a:xfrm>
            <a:off x="4490167" y="4312450"/>
            <a:ext cx="3211666" cy="1961349"/>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9" name="Oval 38">
            <a:extLst>
              <a:ext uri="{FF2B5EF4-FFF2-40B4-BE49-F238E27FC236}">
                <a16:creationId xmlns:a16="http://schemas.microsoft.com/office/drawing/2014/main" id="{279A62E5-2E92-763E-1759-AF8E279FF0F4}"/>
              </a:ext>
            </a:extLst>
          </p:cNvPr>
          <p:cNvSpPr/>
          <p:nvPr userDrawn="1"/>
        </p:nvSpPr>
        <p:spPr>
          <a:xfrm>
            <a:off x="1558612" y="2269763"/>
            <a:ext cx="1269190" cy="1269190"/>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40" name="Text Placeholder 14">
            <a:extLst>
              <a:ext uri="{FF2B5EF4-FFF2-40B4-BE49-F238E27FC236}">
                <a16:creationId xmlns:a16="http://schemas.microsoft.com/office/drawing/2014/main" id="{B0243CCB-5832-34D3-3E2E-D507CF4238AB}"/>
              </a:ext>
            </a:extLst>
          </p:cNvPr>
          <p:cNvSpPr>
            <a:spLocks noGrp="1"/>
          </p:cNvSpPr>
          <p:nvPr>
            <p:ph type="body" sz="quarter" idx="60" hasCustomPrompt="1"/>
          </p:nvPr>
        </p:nvSpPr>
        <p:spPr>
          <a:xfrm>
            <a:off x="1558612"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ysClr val="windowText" lastClr="000000"/>
                </a:solidFill>
              </a:defRPr>
            </a:lvl1pPr>
          </a:lstStyle>
          <a:p>
            <a:pPr lvl="0" algn="ctr" defTabSz="914400"/>
            <a:r>
              <a:rPr lang="en-US" dirty="0"/>
              <a:t> </a:t>
            </a:r>
            <a:endParaRPr lang="en-GB" dirty="0"/>
          </a:p>
        </p:txBody>
      </p:sp>
      <p:sp>
        <p:nvSpPr>
          <p:cNvPr id="41" name="Text Placeholder 6">
            <a:extLst>
              <a:ext uri="{FF2B5EF4-FFF2-40B4-BE49-F238E27FC236}">
                <a16:creationId xmlns:a16="http://schemas.microsoft.com/office/drawing/2014/main" id="{5E4B087B-F909-F736-7F77-C6BE70487A20}"/>
              </a:ext>
            </a:extLst>
          </p:cNvPr>
          <p:cNvSpPr>
            <a:spLocks noGrp="1"/>
          </p:cNvSpPr>
          <p:nvPr>
            <p:ph type="body" sz="quarter" idx="61" hasCustomPrompt="1"/>
          </p:nvPr>
        </p:nvSpPr>
        <p:spPr>
          <a:xfrm>
            <a:off x="1687888" y="2609036"/>
            <a:ext cx="1010638" cy="610146"/>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n-lt"/>
                <a:cs typeface="Poppins" panose="00000500000000000000" pitchFamily="2" charset="0"/>
              </a:defRPr>
            </a:lvl1pPr>
          </a:lstStyle>
          <a:p>
            <a:pPr lvl="0"/>
            <a:r>
              <a:rPr lang="en-US" dirty="0"/>
              <a:t>xx%</a:t>
            </a:r>
          </a:p>
        </p:txBody>
      </p:sp>
      <p:sp>
        <p:nvSpPr>
          <p:cNvPr id="42" name="Text Placeholder 16">
            <a:extLst>
              <a:ext uri="{FF2B5EF4-FFF2-40B4-BE49-F238E27FC236}">
                <a16:creationId xmlns:a16="http://schemas.microsoft.com/office/drawing/2014/main" id="{CD45253C-F2FC-DD56-8EA9-2A2427317C42}"/>
              </a:ext>
            </a:extLst>
          </p:cNvPr>
          <p:cNvSpPr>
            <a:spLocks noGrp="1"/>
          </p:cNvSpPr>
          <p:nvPr>
            <p:ph type="body" sz="quarter" idx="62"/>
          </p:nvPr>
        </p:nvSpPr>
        <p:spPr>
          <a:xfrm>
            <a:off x="587375" y="3686176"/>
            <a:ext cx="3211666" cy="565600"/>
          </a:xfrm>
        </p:spPr>
        <p:txBody>
          <a:bodyPr vert="horz" lIns="91440" tIns="45720" rIns="91440" bIns="45720" rtlCol="0" anchor="ctr">
            <a:noAutofit/>
          </a:bodyPr>
          <a:lstStyle>
            <a:lvl1pPr marL="0" indent="0" algn="ctr">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43" name="Text Placeholder 7">
            <a:extLst>
              <a:ext uri="{FF2B5EF4-FFF2-40B4-BE49-F238E27FC236}">
                <a16:creationId xmlns:a16="http://schemas.microsoft.com/office/drawing/2014/main" id="{E239A835-217B-35FC-E93A-80BBD3091DEC}"/>
              </a:ext>
            </a:extLst>
          </p:cNvPr>
          <p:cNvSpPr>
            <a:spLocks noGrp="1"/>
          </p:cNvSpPr>
          <p:nvPr>
            <p:ph type="body" sz="quarter" idx="63"/>
          </p:nvPr>
        </p:nvSpPr>
        <p:spPr>
          <a:xfrm>
            <a:off x="587375" y="4312450"/>
            <a:ext cx="3211666" cy="1961349"/>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3" name="Straight Connector 2">
            <a:extLst>
              <a:ext uri="{FF2B5EF4-FFF2-40B4-BE49-F238E27FC236}">
                <a16:creationId xmlns:a16="http://schemas.microsoft.com/office/drawing/2014/main" id="{D2B4FDA9-8BE3-7545-A89C-EB57C96C3CAB}"/>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Footer Placeholder">
            <a:extLst>
              <a:ext uri="{FF2B5EF4-FFF2-40B4-BE49-F238E27FC236}">
                <a16:creationId xmlns:a16="http://schemas.microsoft.com/office/drawing/2014/main" id="{72296135-C8F3-5119-E8C8-294EDCD1B98F}"/>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81539493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4 Radial Bars C43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7" name="Oval 6">
            <a:extLst>
              <a:ext uri="{FF2B5EF4-FFF2-40B4-BE49-F238E27FC236}">
                <a16:creationId xmlns:a16="http://schemas.microsoft.com/office/drawing/2014/main" id="{A15CD821-8E7A-EE91-F737-5CAEB1A33D48}"/>
              </a:ext>
            </a:extLst>
          </p:cNvPr>
          <p:cNvSpPr/>
          <p:nvPr userDrawn="1"/>
        </p:nvSpPr>
        <p:spPr>
          <a:xfrm>
            <a:off x="1178330" y="2269763"/>
            <a:ext cx="1269190" cy="1269190"/>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8" name="Text Placeholder 14">
            <a:extLst>
              <a:ext uri="{FF2B5EF4-FFF2-40B4-BE49-F238E27FC236}">
                <a16:creationId xmlns:a16="http://schemas.microsoft.com/office/drawing/2014/main" id="{270ADE74-670B-0B2C-8CF0-83963A7996C4}"/>
              </a:ext>
            </a:extLst>
          </p:cNvPr>
          <p:cNvSpPr>
            <a:spLocks noGrp="1"/>
          </p:cNvSpPr>
          <p:nvPr>
            <p:ph type="body" sz="quarter" idx="49" hasCustomPrompt="1"/>
          </p:nvPr>
        </p:nvSpPr>
        <p:spPr>
          <a:xfrm>
            <a:off x="1178330"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ysClr val="windowText" lastClr="000000"/>
                </a:solidFill>
              </a:defRPr>
            </a:lvl1pPr>
          </a:lstStyle>
          <a:p>
            <a:pPr lvl="0" algn="ctr" defTabSz="914400"/>
            <a:r>
              <a:rPr lang="en-US" dirty="0"/>
              <a:t> </a:t>
            </a:r>
            <a:endParaRPr lang="en-GB" dirty="0"/>
          </a:p>
        </p:txBody>
      </p:sp>
      <p:sp>
        <p:nvSpPr>
          <p:cNvPr id="9" name="Text Placeholder 6">
            <a:extLst>
              <a:ext uri="{FF2B5EF4-FFF2-40B4-BE49-F238E27FC236}">
                <a16:creationId xmlns:a16="http://schemas.microsoft.com/office/drawing/2014/main" id="{B9F45A40-EEE2-C7A3-5619-3607FFCDFA78}"/>
              </a:ext>
            </a:extLst>
          </p:cNvPr>
          <p:cNvSpPr>
            <a:spLocks noGrp="1"/>
          </p:cNvSpPr>
          <p:nvPr>
            <p:ph type="body" sz="quarter" idx="50" hasCustomPrompt="1"/>
          </p:nvPr>
        </p:nvSpPr>
        <p:spPr>
          <a:xfrm>
            <a:off x="1307606" y="2609036"/>
            <a:ext cx="1010638" cy="610146"/>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n-lt"/>
                <a:cs typeface="Poppins" panose="00000500000000000000" pitchFamily="2" charset="0"/>
              </a:defRPr>
            </a:lvl1pPr>
          </a:lstStyle>
          <a:p>
            <a:pPr lvl="0"/>
            <a:r>
              <a:rPr lang="en-US" dirty="0"/>
              <a:t>xx%</a:t>
            </a:r>
          </a:p>
        </p:txBody>
      </p:sp>
      <p:sp>
        <p:nvSpPr>
          <p:cNvPr id="10" name="Text Placeholder 16">
            <a:extLst>
              <a:ext uri="{FF2B5EF4-FFF2-40B4-BE49-F238E27FC236}">
                <a16:creationId xmlns:a16="http://schemas.microsoft.com/office/drawing/2014/main" id="{64080DD2-D158-9280-54C4-DF4C41192CD7}"/>
              </a:ext>
            </a:extLst>
          </p:cNvPr>
          <p:cNvSpPr>
            <a:spLocks noGrp="1"/>
          </p:cNvSpPr>
          <p:nvPr>
            <p:ph type="body" sz="quarter" idx="51"/>
          </p:nvPr>
        </p:nvSpPr>
        <p:spPr>
          <a:xfrm>
            <a:off x="587376" y="3686176"/>
            <a:ext cx="2451099" cy="565600"/>
          </a:xfrm>
        </p:spPr>
        <p:txBody>
          <a:bodyPr vert="horz" lIns="91440" tIns="45720" rIns="91440" bIns="45720" rtlCol="0" anchor="ctr">
            <a:noAutofit/>
          </a:bodyPr>
          <a:lstStyle>
            <a:lvl1pPr marL="0" indent="0" algn="ctr">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6" name="Text Placeholder 7">
            <a:extLst>
              <a:ext uri="{FF2B5EF4-FFF2-40B4-BE49-F238E27FC236}">
                <a16:creationId xmlns:a16="http://schemas.microsoft.com/office/drawing/2014/main" id="{E656ED7D-7D57-973C-B513-7A62BCBFAE6B}"/>
              </a:ext>
            </a:extLst>
          </p:cNvPr>
          <p:cNvSpPr>
            <a:spLocks noGrp="1"/>
          </p:cNvSpPr>
          <p:nvPr>
            <p:ph type="body" sz="quarter" idx="47"/>
          </p:nvPr>
        </p:nvSpPr>
        <p:spPr>
          <a:xfrm>
            <a:off x="587376" y="4312450"/>
            <a:ext cx="2451099" cy="1961349"/>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 name="Oval 2">
            <a:extLst>
              <a:ext uri="{FF2B5EF4-FFF2-40B4-BE49-F238E27FC236}">
                <a16:creationId xmlns:a16="http://schemas.microsoft.com/office/drawing/2014/main" id="{762BE2AF-C2BE-28AF-BDD4-031B87BA396C}"/>
              </a:ext>
            </a:extLst>
          </p:cNvPr>
          <p:cNvSpPr/>
          <p:nvPr userDrawn="1"/>
        </p:nvSpPr>
        <p:spPr>
          <a:xfrm>
            <a:off x="4033713" y="2269763"/>
            <a:ext cx="1269190" cy="1269190"/>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4" name="Text Placeholder 14">
            <a:extLst>
              <a:ext uri="{FF2B5EF4-FFF2-40B4-BE49-F238E27FC236}">
                <a16:creationId xmlns:a16="http://schemas.microsoft.com/office/drawing/2014/main" id="{595F7D43-C945-DAA4-6036-FE58E2C285C7}"/>
              </a:ext>
            </a:extLst>
          </p:cNvPr>
          <p:cNvSpPr>
            <a:spLocks noGrp="1"/>
          </p:cNvSpPr>
          <p:nvPr>
            <p:ph type="body" sz="quarter" idx="53" hasCustomPrompt="1"/>
          </p:nvPr>
        </p:nvSpPr>
        <p:spPr>
          <a:xfrm>
            <a:off x="4033713"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ysClr val="windowText" lastClr="000000"/>
                </a:solidFill>
              </a:defRPr>
            </a:lvl1pPr>
          </a:lstStyle>
          <a:p>
            <a:pPr lvl="0" algn="ctr" defTabSz="914400"/>
            <a:r>
              <a:rPr lang="en-US" dirty="0"/>
              <a:t> </a:t>
            </a:r>
            <a:endParaRPr lang="en-GB" dirty="0"/>
          </a:p>
        </p:txBody>
      </p:sp>
      <p:sp>
        <p:nvSpPr>
          <p:cNvPr id="6" name="Text Placeholder 6">
            <a:extLst>
              <a:ext uri="{FF2B5EF4-FFF2-40B4-BE49-F238E27FC236}">
                <a16:creationId xmlns:a16="http://schemas.microsoft.com/office/drawing/2014/main" id="{7DA72187-22BC-A435-D631-52B98E6755A7}"/>
              </a:ext>
            </a:extLst>
          </p:cNvPr>
          <p:cNvSpPr>
            <a:spLocks noGrp="1"/>
          </p:cNvSpPr>
          <p:nvPr>
            <p:ph type="body" sz="quarter" idx="54" hasCustomPrompt="1"/>
          </p:nvPr>
        </p:nvSpPr>
        <p:spPr>
          <a:xfrm>
            <a:off x="4162989" y="2609036"/>
            <a:ext cx="1010638" cy="610146"/>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n-lt"/>
                <a:cs typeface="Poppins" panose="00000500000000000000" pitchFamily="2" charset="0"/>
              </a:defRPr>
            </a:lvl1pPr>
          </a:lstStyle>
          <a:p>
            <a:pPr lvl="0"/>
            <a:r>
              <a:rPr lang="en-US" dirty="0"/>
              <a:t>xx%</a:t>
            </a:r>
          </a:p>
        </p:txBody>
      </p:sp>
      <p:sp>
        <p:nvSpPr>
          <p:cNvPr id="19" name="Text Placeholder 16">
            <a:extLst>
              <a:ext uri="{FF2B5EF4-FFF2-40B4-BE49-F238E27FC236}">
                <a16:creationId xmlns:a16="http://schemas.microsoft.com/office/drawing/2014/main" id="{C3F81A01-9C45-6290-5346-D8D6AEAC1068}"/>
              </a:ext>
            </a:extLst>
          </p:cNvPr>
          <p:cNvSpPr>
            <a:spLocks noGrp="1"/>
          </p:cNvSpPr>
          <p:nvPr>
            <p:ph type="body" sz="quarter" idx="55"/>
          </p:nvPr>
        </p:nvSpPr>
        <p:spPr>
          <a:xfrm>
            <a:off x="3442759" y="3686176"/>
            <a:ext cx="2451099" cy="565600"/>
          </a:xfrm>
        </p:spPr>
        <p:txBody>
          <a:bodyPr vert="horz" lIns="91440" tIns="45720" rIns="91440" bIns="45720" rtlCol="0" anchor="ctr">
            <a:noAutofit/>
          </a:bodyPr>
          <a:lstStyle>
            <a:lvl1pPr marL="0" indent="0" algn="ctr">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4" name="Text Placeholder 7">
            <a:extLst>
              <a:ext uri="{FF2B5EF4-FFF2-40B4-BE49-F238E27FC236}">
                <a16:creationId xmlns:a16="http://schemas.microsoft.com/office/drawing/2014/main" id="{9D4ADFB9-84D1-8017-E80A-317715F28870}"/>
              </a:ext>
            </a:extLst>
          </p:cNvPr>
          <p:cNvSpPr>
            <a:spLocks noGrp="1"/>
          </p:cNvSpPr>
          <p:nvPr>
            <p:ph type="body" sz="quarter" idx="45"/>
          </p:nvPr>
        </p:nvSpPr>
        <p:spPr>
          <a:xfrm>
            <a:off x="3442759" y="4312450"/>
            <a:ext cx="2451099" cy="1961349"/>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1" name="Oval 20">
            <a:extLst>
              <a:ext uri="{FF2B5EF4-FFF2-40B4-BE49-F238E27FC236}">
                <a16:creationId xmlns:a16="http://schemas.microsoft.com/office/drawing/2014/main" id="{E0AF9289-FBDF-C076-5B9B-1611539DD34D}"/>
              </a:ext>
            </a:extLst>
          </p:cNvPr>
          <p:cNvSpPr/>
          <p:nvPr userDrawn="1"/>
        </p:nvSpPr>
        <p:spPr>
          <a:xfrm>
            <a:off x="6889096" y="2269763"/>
            <a:ext cx="1269190" cy="1269190"/>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25" name="Text Placeholder 14">
            <a:extLst>
              <a:ext uri="{FF2B5EF4-FFF2-40B4-BE49-F238E27FC236}">
                <a16:creationId xmlns:a16="http://schemas.microsoft.com/office/drawing/2014/main" id="{2C5B3466-2CD6-CF6D-51E9-40656F09CFD6}"/>
              </a:ext>
            </a:extLst>
          </p:cNvPr>
          <p:cNvSpPr>
            <a:spLocks noGrp="1"/>
          </p:cNvSpPr>
          <p:nvPr>
            <p:ph type="body" sz="quarter" idx="57" hasCustomPrompt="1"/>
          </p:nvPr>
        </p:nvSpPr>
        <p:spPr>
          <a:xfrm>
            <a:off x="6889096"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ysClr val="windowText" lastClr="000000"/>
                </a:solidFill>
              </a:defRPr>
            </a:lvl1pPr>
          </a:lstStyle>
          <a:p>
            <a:pPr lvl="0" algn="ctr" defTabSz="914400"/>
            <a:r>
              <a:rPr lang="en-US" dirty="0"/>
              <a:t> </a:t>
            </a:r>
            <a:endParaRPr lang="en-GB" dirty="0"/>
          </a:p>
        </p:txBody>
      </p:sp>
      <p:sp>
        <p:nvSpPr>
          <p:cNvPr id="26" name="Text Placeholder 6">
            <a:extLst>
              <a:ext uri="{FF2B5EF4-FFF2-40B4-BE49-F238E27FC236}">
                <a16:creationId xmlns:a16="http://schemas.microsoft.com/office/drawing/2014/main" id="{277902B0-5CC8-C7D7-7C65-B7B7ED0B6104}"/>
              </a:ext>
            </a:extLst>
          </p:cNvPr>
          <p:cNvSpPr>
            <a:spLocks noGrp="1"/>
          </p:cNvSpPr>
          <p:nvPr>
            <p:ph type="body" sz="quarter" idx="58" hasCustomPrompt="1"/>
          </p:nvPr>
        </p:nvSpPr>
        <p:spPr>
          <a:xfrm>
            <a:off x="7018372" y="2609036"/>
            <a:ext cx="1010638" cy="610146"/>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n-lt"/>
                <a:cs typeface="Poppins" panose="00000500000000000000" pitchFamily="2" charset="0"/>
              </a:defRPr>
            </a:lvl1pPr>
          </a:lstStyle>
          <a:p>
            <a:pPr lvl="0"/>
            <a:r>
              <a:rPr lang="en-US" dirty="0"/>
              <a:t>xx%</a:t>
            </a:r>
          </a:p>
        </p:txBody>
      </p:sp>
      <p:sp>
        <p:nvSpPr>
          <p:cNvPr id="27" name="Text Placeholder 16">
            <a:extLst>
              <a:ext uri="{FF2B5EF4-FFF2-40B4-BE49-F238E27FC236}">
                <a16:creationId xmlns:a16="http://schemas.microsoft.com/office/drawing/2014/main" id="{55B2BC0B-630B-B836-C641-F9346096626E}"/>
              </a:ext>
            </a:extLst>
          </p:cNvPr>
          <p:cNvSpPr>
            <a:spLocks noGrp="1"/>
          </p:cNvSpPr>
          <p:nvPr>
            <p:ph type="body" sz="quarter" idx="59"/>
          </p:nvPr>
        </p:nvSpPr>
        <p:spPr>
          <a:xfrm>
            <a:off x="6298142" y="3686176"/>
            <a:ext cx="2451099" cy="565600"/>
          </a:xfrm>
        </p:spPr>
        <p:txBody>
          <a:bodyPr vert="horz" lIns="91440" tIns="45720" rIns="91440" bIns="45720" rtlCol="0" anchor="ctr">
            <a:noAutofit/>
          </a:bodyPr>
          <a:lstStyle>
            <a:lvl1pPr marL="0" indent="0" algn="ctr">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5" name="Text Placeholder 7">
            <a:extLst>
              <a:ext uri="{FF2B5EF4-FFF2-40B4-BE49-F238E27FC236}">
                <a16:creationId xmlns:a16="http://schemas.microsoft.com/office/drawing/2014/main" id="{735846B8-E40A-40D6-06CB-9E6AEBF55169}"/>
              </a:ext>
            </a:extLst>
          </p:cNvPr>
          <p:cNvSpPr>
            <a:spLocks noGrp="1"/>
          </p:cNvSpPr>
          <p:nvPr>
            <p:ph type="body" sz="quarter" idx="46"/>
          </p:nvPr>
        </p:nvSpPr>
        <p:spPr>
          <a:xfrm>
            <a:off x="6298142" y="4312450"/>
            <a:ext cx="2451099" cy="1961349"/>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9" name="Oval 28">
            <a:extLst>
              <a:ext uri="{FF2B5EF4-FFF2-40B4-BE49-F238E27FC236}">
                <a16:creationId xmlns:a16="http://schemas.microsoft.com/office/drawing/2014/main" id="{5231D76B-9026-0E0B-9C8C-EA9319D7861D}"/>
              </a:ext>
            </a:extLst>
          </p:cNvPr>
          <p:cNvSpPr/>
          <p:nvPr userDrawn="1"/>
        </p:nvSpPr>
        <p:spPr>
          <a:xfrm>
            <a:off x="9744479" y="2269763"/>
            <a:ext cx="1269190" cy="1269190"/>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30" name="Text Placeholder 14">
            <a:extLst>
              <a:ext uri="{FF2B5EF4-FFF2-40B4-BE49-F238E27FC236}">
                <a16:creationId xmlns:a16="http://schemas.microsoft.com/office/drawing/2014/main" id="{0A4D3393-8DA4-E8A3-1C46-CCBB25543F5E}"/>
              </a:ext>
            </a:extLst>
          </p:cNvPr>
          <p:cNvSpPr>
            <a:spLocks noGrp="1"/>
          </p:cNvSpPr>
          <p:nvPr>
            <p:ph type="body" sz="quarter" idx="61" hasCustomPrompt="1"/>
          </p:nvPr>
        </p:nvSpPr>
        <p:spPr>
          <a:xfrm>
            <a:off x="9744479"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ysClr val="windowText" lastClr="000000"/>
                </a:solidFill>
              </a:defRPr>
            </a:lvl1pPr>
          </a:lstStyle>
          <a:p>
            <a:pPr lvl="0" algn="ctr" defTabSz="914400"/>
            <a:r>
              <a:rPr lang="en-US" dirty="0"/>
              <a:t> </a:t>
            </a:r>
            <a:endParaRPr lang="en-GB" dirty="0"/>
          </a:p>
        </p:txBody>
      </p:sp>
      <p:sp>
        <p:nvSpPr>
          <p:cNvPr id="31" name="Text Placeholder 6">
            <a:extLst>
              <a:ext uri="{FF2B5EF4-FFF2-40B4-BE49-F238E27FC236}">
                <a16:creationId xmlns:a16="http://schemas.microsoft.com/office/drawing/2014/main" id="{3F577776-F2CE-6CA7-C95B-99FC68F2497E}"/>
              </a:ext>
            </a:extLst>
          </p:cNvPr>
          <p:cNvSpPr>
            <a:spLocks noGrp="1"/>
          </p:cNvSpPr>
          <p:nvPr>
            <p:ph type="body" sz="quarter" idx="62" hasCustomPrompt="1"/>
          </p:nvPr>
        </p:nvSpPr>
        <p:spPr>
          <a:xfrm>
            <a:off x="9873755" y="2609036"/>
            <a:ext cx="1010638" cy="610146"/>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n-lt"/>
                <a:cs typeface="Poppins" panose="00000500000000000000" pitchFamily="2" charset="0"/>
              </a:defRPr>
            </a:lvl1pPr>
          </a:lstStyle>
          <a:p>
            <a:pPr lvl="0"/>
            <a:r>
              <a:rPr lang="en-US" dirty="0"/>
              <a:t>xx%</a:t>
            </a:r>
          </a:p>
        </p:txBody>
      </p:sp>
      <p:sp>
        <p:nvSpPr>
          <p:cNvPr id="32" name="Text Placeholder 16">
            <a:extLst>
              <a:ext uri="{FF2B5EF4-FFF2-40B4-BE49-F238E27FC236}">
                <a16:creationId xmlns:a16="http://schemas.microsoft.com/office/drawing/2014/main" id="{E4A9AA59-3B55-2787-8291-B43387CB86B4}"/>
              </a:ext>
            </a:extLst>
          </p:cNvPr>
          <p:cNvSpPr>
            <a:spLocks noGrp="1"/>
          </p:cNvSpPr>
          <p:nvPr>
            <p:ph type="body" sz="quarter" idx="63"/>
          </p:nvPr>
        </p:nvSpPr>
        <p:spPr>
          <a:xfrm>
            <a:off x="9153525" y="3686176"/>
            <a:ext cx="2451099" cy="565600"/>
          </a:xfrm>
        </p:spPr>
        <p:txBody>
          <a:bodyPr vert="horz" lIns="91440" tIns="45720" rIns="91440" bIns="45720" rtlCol="0" anchor="ctr">
            <a:noAutofit/>
          </a:bodyPr>
          <a:lstStyle>
            <a:lvl1pPr marL="0" indent="0" algn="ctr">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7" name="Text Placeholder 7">
            <a:extLst>
              <a:ext uri="{FF2B5EF4-FFF2-40B4-BE49-F238E27FC236}">
                <a16:creationId xmlns:a16="http://schemas.microsoft.com/office/drawing/2014/main" id="{D30D5DDA-CAFC-F1F6-6B4D-2C0D3133EE54}"/>
              </a:ext>
            </a:extLst>
          </p:cNvPr>
          <p:cNvSpPr>
            <a:spLocks noGrp="1"/>
          </p:cNvSpPr>
          <p:nvPr>
            <p:ph type="body" sz="quarter" idx="65"/>
          </p:nvPr>
        </p:nvSpPr>
        <p:spPr>
          <a:xfrm>
            <a:off x="9153525" y="4312450"/>
            <a:ext cx="2451099" cy="1961349"/>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12" name="Straight Connector 11">
            <a:extLst>
              <a:ext uri="{FF2B5EF4-FFF2-40B4-BE49-F238E27FC236}">
                <a16:creationId xmlns:a16="http://schemas.microsoft.com/office/drawing/2014/main" id="{87C721BF-DF2E-F647-91C1-F418AE3D67E3}"/>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421EE43B-65D9-18DE-25EC-EFAA0751D0E7}"/>
              </a:ext>
            </a:extLst>
          </p:cNvPr>
          <p:cNvSpPr>
            <a:spLocks noGrp="1"/>
          </p:cNvSpPr>
          <p:nvPr>
            <p:ph type="body" sz="quarter" idx="6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9403742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 Chart C44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12" name="Straight Connector 11">
            <a:extLst>
              <a:ext uri="{FF2B5EF4-FFF2-40B4-BE49-F238E27FC236}">
                <a16:creationId xmlns:a16="http://schemas.microsoft.com/office/drawing/2014/main" id="{87C721BF-DF2E-F647-91C1-F418AE3D67E3}"/>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Text Placeholder 16">
            <a:extLst>
              <a:ext uri="{FF2B5EF4-FFF2-40B4-BE49-F238E27FC236}">
                <a16:creationId xmlns:a16="http://schemas.microsoft.com/office/drawing/2014/main" id="{0131D393-3DC9-29BF-535D-7F35BD7052B6}"/>
              </a:ext>
            </a:extLst>
          </p:cNvPr>
          <p:cNvSpPr>
            <a:spLocks noGrp="1"/>
          </p:cNvSpPr>
          <p:nvPr>
            <p:ph type="body" sz="quarter" idx="15"/>
          </p:nvPr>
        </p:nvSpPr>
        <p:spPr>
          <a:xfrm>
            <a:off x="6800849" y="1847964"/>
            <a:ext cx="4803775" cy="786537"/>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3" name="Text Placeholder 16">
            <a:extLst>
              <a:ext uri="{FF2B5EF4-FFF2-40B4-BE49-F238E27FC236}">
                <a16:creationId xmlns:a16="http://schemas.microsoft.com/office/drawing/2014/main" id="{0F533461-D998-AAFC-1B77-4876F82A20CE}"/>
              </a:ext>
            </a:extLst>
          </p:cNvPr>
          <p:cNvSpPr>
            <a:spLocks noGrp="1"/>
          </p:cNvSpPr>
          <p:nvPr>
            <p:ph type="body" sz="quarter" idx="14"/>
          </p:nvPr>
        </p:nvSpPr>
        <p:spPr>
          <a:xfrm>
            <a:off x="6800849" y="2695176"/>
            <a:ext cx="4803775" cy="3578624"/>
          </a:xfrm>
          <a:noFill/>
        </p:spPr>
        <p:txBody>
          <a:bodyPr vert="horz" wrap="square" lIns="91440" tIns="45720" rIns="91440" bIns="45720" rtlCol="0">
            <a:noAutofit/>
          </a:bodyPr>
          <a:lstStyle>
            <a:lvl1pPr marL="0" indent="0">
              <a:buNone/>
              <a:defRPr lang="en-US" sz="1600" dirty="0">
                <a:solidFill>
                  <a:schemeClr val="tx1">
                    <a:lumMod val="65000"/>
                    <a:lumOff val="35000"/>
                  </a:schemeClr>
                </a:solidFill>
              </a:defRPr>
            </a:lvl1pPr>
          </a:lstStyle>
          <a:p>
            <a:pPr marL="228600" lvl="0" indent="-228600">
              <a:lnSpc>
                <a:spcPct val="100000"/>
              </a:lnSpc>
              <a:spcBef>
                <a:spcPts val="0"/>
              </a:spcBef>
            </a:pPr>
            <a:r>
              <a:rPr lang="en-US" dirty="0"/>
              <a:t>Click to edit Master text</a:t>
            </a:r>
          </a:p>
        </p:txBody>
      </p:sp>
      <p:sp>
        <p:nvSpPr>
          <p:cNvPr id="15" name="Chart Placeholder 14">
            <a:extLst>
              <a:ext uri="{FF2B5EF4-FFF2-40B4-BE49-F238E27FC236}">
                <a16:creationId xmlns:a16="http://schemas.microsoft.com/office/drawing/2014/main" id="{D36E7E3F-D324-94B1-4C02-816CD6CC539F}"/>
              </a:ext>
            </a:extLst>
          </p:cNvPr>
          <p:cNvSpPr>
            <a:spLocks noGrp="1"/>
          </p:cNvSpPr>
          <p:nvPr>
            <p:ph type="chart" sz="quarter" idx="45"/>
          </p:nvPr>
        </p:nvSpPr>
        <p:spPr>
          <a:xfrm>
            <a:off x="587375" y="1851025"/>
            <a:ext cx="4803775" cy="4422775"/>
          </a:xfrm>
        </p:spPr>
        <p:txBody>
          <a:bodyPr/>
          <a:lstStyle/>
          <a:p>
            <a:endParaRPr lang="en-GB"/>
          </a:p>
        </p:txBody>
      </p:sp>
      <p:sp>
        <p:nvSpPr>
          <p:cNvPr id="3" name="Footer Placeholder">
            <a:extLst>
              <a:ext uri="{FF2B5EF4-FFF2-40B4-BE49-F238E27FC236}">
                <a16:creationId xmlns:a16="http://schemas.microsoft.com/office/drawing/2014/main" id="{5C92AE33-1CC0-F841-A34B-1C447AE446AA}"/>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44283274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 Chart C44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12" name="Straight Connector 11">
            <a:extLst>
              <a:ext uri="{FF2B5EF4-FFF2-40B4-BE49-F238E27FC236}">
                <a16:creationId xmlns:a16="http://schemas.microsoft.com/office/drawing/2014/main" id="{87C721BF-DF2E-F647-91C1-F418AE3D67E3}"/>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Text Placeholder 16">
            <a:extLst>
              <a:ext uri="{FF2B5EF4-FFF2-40B4-BE49-F238E27FC236}">
                <a16:creationId xmlns:a16="http://schemas.microsoft.com/office/drawing/2014/main" id="{0131D393-3DC9-29BF-535D-7F35BD7052B6}"/>
              </a:ext>
            </a:extLst>
          </p:cNvPr>
          <p:cNvSpPr>
            <a:spLocks noGrp="1"/>
          </p:cNvSpPr>
          <p:nvPr>
            <p:ph type="body" sz="quarter" idx="15"/>
          </p:nvPr>
        </p:nvSpPr>
        <p:spPr>
          <a:xfrm>
            <a:off x="587375" y="1847964"/>
            <a:ext cx="4803775" cy="786537"/>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3" name="Text Placeholder 16">
            <a:extLst>
              <a:ext uri="{FF2B5EF4-FFF2-40B4-BE49-F238E27FC236}">
                <a16:creationId xmlns:a16="http://schemas.microsoft.com/office/drawing/2014/main" id="{0F533461-D998-AAFC-1B77-4876F82A20CE}"/>
              </a:ext>
            </a:extLst>
          </p:cNvPr>
          <p:cNvSpPr>
            <a:spLocks noGrp="1"/>
          </p:cNvSpPr>
          <p:nvPr>
            <p:ph type="body" sz="quarter" idx="14"/>
          </p:nvPr>
        </p:nvSpPr>
        <p:spPr>
          <a:xfrm>
            <a:off x="587375" y="2695176"/>
            <a:ext cx="4803775" cy="3578624"/>
          </a:xfrm>
          <a:noFill/>
        </p:spPr>
        <p:txBody>
          <a:bodyPr vert="horz" wrap="square" lIns="91440" tIns="45720" rIns="91440" bIns="45720" rtlCol="0">
            <a:noAutofit/>
          </a:bodyPr>
          <a:lstStyle>
            <a:lvl1pPr marL="0" indent="0">
              <a:buNone/>
              <a:defRPr lang="en-US" sz="1600" dirty="0">
                <a:solidFill>
                  <a:schemeClr val="tx1">
                    <a:lumMod val="65000"/>
                    <a:lumOff val="35000"/>
                  </a:schemeClr>
                </a:solidFill>
              </a:defRPr>
            </a:lvl1pPr>
          </a:lstStyle>
          <a:p>
            <a:pPr marL="228600" lvl="0" indent="-228600">
              <a:lnSpc>
                <a:spcPct val="100000"/>
              </a:lnSpc>
              <a:spcBef>
                <a:spcPts val="0"/>
              </a:spcBef>
            </a:pPr>
            <a:r>
              <a:rPr lang="en-US" dirty="0"/>
              <a:t>Click to edit Master text</a:t>
            </a:r>
          </a:p>
        </p:txBody>
      </p:sp>
      <p:sp>
        <p:nvSpPr>
          <p:cNvPr id="3" name="Chart Placeholder 14">
            <a:extLst>
              <a:ext uri="{FF2B5EF4-FFF2-40B4-BE49-F238E27FC236}">
                <a16:creationId xmlns:a16="http://schemas.microsoft.com/office/drawing/2014/main" id="{D36E7E3F-D324-94B1-4C02-816CD6CC539F}"/>
              </a:ext>
            </a:extLst>
          </p:cNvPr>
          <p:cNvSpPr>
            <a:spLocks noGrp="1"/>
          </p:cNvSpPr>
          <p:nvPr>
            <p:ph type="chart" sz="quarter" idx="45"/>
          </p:nvPr>
        </p:nvSpPr>
        <p:spPr>
          <a:xfrm>
            <a:off x="6804025" y="1851025"/>
            <a:ext cx="4803775" cy="4422775"/>
          </a:xfrm>
        </p:spPr>
        <p:txBody>
          <a:bodyPr/>
          <a:lstStyle/>
          <a:p>
            <a:endParaRPr lang="en-GB"/>
          </a:p>
        </p:txBody>
      </p:sp>
      <p:sp>
        <p:nvSpPr>
          <p:cNvPr id="4" name="Footer Placeholder">
            <a:extLst>
              <a:ext uri="{FF2B5EF4-FFF2-40B4-BE49-F238E27FC236}">
                <a16:creationId xmlns:a16="http://schemas.microsoft.com/office/drawing/2014/main" id="{DAC748D6-07B4-F862-3610-AB38BE1B5477}"/>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78192477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meline I60V1">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9C06BEE-256F-9047-C6A5-1A65DB9F8EBC}"/>
              </a:ext>
            </a:extLst>
          </p:cNvPr>
          <p:cNvCxnSpPr>
            <a:cxnSpLocks/>
          </p:cNvCxnSpPr>
          <p:nvPr userDrawn="1"/>
        </p:nvCxnSpPr>
        <p:spPr>
          <a:xfrm>
            <a:off x="587375" y="3980814"/>
            <a:ext cx="11017250" cy="0"/>
          </a:xfrm>
          <a:prstGeom prst="line">
            <a:avLst/>
          </a:prstGeom>
          <a:ln w="2540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p:nvPr>
        </p:nvSpPr>
        <p:spPr>
          <a:xfrm>
            <a:off x="1267452" y="4297483"/>
            <a:ext cx="3009273" cy="466903"/>
          </a:xfrm>
        </p:spPr>
        <p:txBody>
          <a:bodyPr vert="horz" lIns="91440" tIns="45720" rIns="91440" bIns="45720" rtlCol="0">
            <a:noAutofit/>
          </a:bodyPr>
          <a:lstStyle>
            <a:lvl1pPr marL="0" indent="0">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1267452" y="4825061"/>
            <a:ext cx="3009273" cy="123526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rot="16200000">
            <a:off x="-69619" y="5042331"/>
            <a:ext cx="1762837"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95250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0ED9F5F5-3F44-44A6-199C-992867406E05}"/>
              </a:ext>
            </a:extLst>
          </p:cNvPr>
          <p:cNvSpPr>
            <a:spLocks noGrp="1"/>
          </p:cNvSpPr>
          <p:nvPr>
            <p:ph type="body" sz="quarter" idx="54" hasCustomPrompt="1"/>
          </p:nvPr>
        </p:nvSpPr>
        <p:spPr>
          <a:xfrm>
            <a:off x="1073976"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cxnSp>
        <p:nvCxnSpPr>
          <p:cNvPr id="11" name="Straight Connector 10">
            <a:extLst>
              <a:ext uri="{FF2B5EF4-FFF2-40B4-BE49-F238E27FC236}">
                <a16:creationId xmlns:a16="http://schemas.microsoft.com/office/drawing/2014/main" id="{AFC9C01F-C3E0-AC7E-223D-42C477581D7D}"/>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CE48EB1-3A99-C500-98B0-77F7C418A390}"/>
              </a:ext>
            </a:extLst>
          </p:cNvPr>
          <p:cNvSpPr>
            <a:spLocks noGrp="1"/>
          </p:cNvSpPr>
          <p:nvPr>
            <p:ph type="body" sz="quarter" idx="72"/>
          </p:nvPr>
        </p:nvSpPr>
        <p:spPr>
          <a:xfrm>
            <a:off x="4990419" y="1889363"/>
            <a:ext cx="3009273" cy="466903"/>
          </a:xfrm>
        </p:spPr>
        <p:txBody>
          <a:bodyPr vert="horz" lIns="91440" tIns="45720" rIns="91440" bIns="45720" rtlCol="0">
            <a:noAutofit/>
          </a:bodyPr>
          <a:lstStyle>
            <a:lvl1pPr marL="0" indent="0">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26" name="Text Placeholder 7">
            <a:extLst>
              <a:ext uri="{FF2B5EF4-FFF2-40B4-BE49-F238E27FC236}">
                <a16:creationId xmlns:a16="http://schemas.microsoft.com/office/drawing/2014/main" id="{7D403DF5-FE62-46D6-ECF6-7D3CD2C91EED}"/>
              </a:ext>
            </a:extLst>
          </p:cNvPr>
          <p:cNvSpPr>
            <a:spLocks noGrp="1"/>
          </p:cNvSpPr>
          <p:nvPr>
            <p:ph type="body" sz="quarter" idx="73"/>
          </p:nvPr>
        </p:nvSpPr>
        <p:spPr>
          <a:xfrm>
            <a:off x="4990419" y="2416941"/>
            <a:ext cx="3009273" cy="123526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7" name="Text Placeholder 16">
            <a:extLst>
              <a:ext uri="{FF2B5EF4-FFF2-40B4-BE49-F238E27FC236}">
                <a16:creationId xmlns:a16="http://schemas.microsoft.com/office/drawing/2014/main" id="{16071914-5639-2A44-5FFA-564F95904B49}"/>
              </a:ext>
            </a:extLst>
          </p:cNvPr>
          <p:cNvSpPr>
            <a:spLocks noGrp="1"/>
          </p:cNvSpPr>
          <p:nvPr>
            <p:ph type="body" sz="quarter" idx="74" hasCustomPrompt="1"/>
          </p:nvPr>
        </p:nvSpPr>
        <p:spPr>
          <a:xfrm rot="16200000">
            <a:off x="3653348" y="2634211"/>
            <a:ext cx="1762837"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28" name="Text Placeholder 48">
            <a:extLst>
              <a:ext uri="{FF2B5EF4-FFF2-40B4-BE49-F238E27FC236}">
                <a16:creationId xmlns:a16="http://schemas.microsoft.com/office/drawing/2014/main" id="{96082106-FF66-AE5E-5F5C-C2F55E989EC2}"/>
              </a:ext>
            </a:extLst>
          </p:cNvPr>
          <p:cNvSpPr>
            <a:spLocks noGrp="1"/>
          </p:cNvSpPr>
          <p:nvPr>
            <p:ph type="body" sz="quarter" idx="75" hasCustomPrompt="1"/>
          </p:nvPr>
        </p:nvSpPr>
        <p:spPr>
          <a:xfrm>
            <a:off x="4675467"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29" name="Text Placeholder 56">
            <a:extLst>
              <a:ext uri="{FF2B5EF4-FFF2-40B4-BE49-F238E27FC236}">
                <a16:creationId xmlns:a16="http://schemas.microsoft.com/office/drawing/2014/main" id="{0947802A-FC2E-79A5-09AC-BFB79304519E}"/>
              </a:ext>
            </a:extLst>
          </p:cNvPr>
          <p:cNvSpPr>
            <a:spLocks noGrp="1"/>
          </p:cNvSpPr>
          <p:nvPr>
            <p:ph type="body" sz="quarter" idx="76" hasCustomPrompt="1"/>
          </p:nvPr>
        </p:nvSpPr>
        <p:spPr>
          <a:xfrm flipV="1">
            <a:off x="4796943" y="1880129"/>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0" name="Text Placeholder 16">
            <a:extLst>
              <a:ext uri="{FF2B5EF4-FFF2-40B4-BE49-F238E27FC236}">
                <a16:creationId xmlns:a16="http://schemas.microsoft.com/office/drawing/2014/main" id="{3DB5056D-BF10-42E0-BE14-1DC1288459B4}"/>
              </a:ext>
            </a:extLst>
          </p:cNvPr>
          <p:cNvSpPr>
            <a:spLocks noGrp="1"/>
          </p:cNvSpPr>
          <p:nvPr>
            <p:ph type="body" sz="quarter" idx="77"/>
          </p:nvPr>
        </p:nvSpPr>
        <p:spPr>
          <a:xfrm>
            <a:off x="8713386" y="4297483"/>
            <a:ext cx="3009273" cy="466903"/>
          </a:xfrm>
        </p:spPr>
        <p:txBody>
          <a:bodyPr vert="horz" lIns="91440" tIns="45720" rIns="91440" bIns="45720" rtlCol="0">
            <a:noAutofit/>
          </a:bodyPr>
          <a:lstStyle>
            <a:lvl1pPr marL="0" indent="0">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31" name="Text Placeholder 7">
            <a:extLst>
              <a:ext uri="{FF2B5EF4-FFF2-40B4-BE49-F238E27FC236}">
                <a16:creationId xmlns:a16="http://schemas.microsoft.com/office/drawing/2014/main" id="{506EB237-F0E4-CAC9-C285-4762BB3B6479}"/>
              </a:ext>
            </a:extLst>
          </p:cNvPr>
          <p:cNvSpPr>
            <a:spLocks noGrp="1"/>
          </p:cNvSpPr>
          <p:nvPr>
            <p:ph type="body" sz="quarter" idx="78"/>
          </p:nvPr>
        </p:nvSpPr>
        <p:spPr>
          <a:xfrm>
            <a:off x="8713386" y="4825061"/>
            <a:ext cx="3009273" cy="123526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3" name="Text Placeholder 16">
            <a:extLst>
              <a:ext uri="{FF2B5EF4-FFF2-40B4-BE49-F238E27FC236}">
                <a16:creationId xmlns:a16="http://schemas.microsoft.com/office/drawing/2014/main" id="{205E33DF-01F4-8187-B7D4-577332CC5C31}"/>
              </a:ext>
            </a:extLst>
          </p:cNvPr>
          <p:cNvSpPr>
            <a:spLocks noGrp="1"/>
          </p:cNvSpPr>
          <p:nvPr>
            <p:ph type="body" sz="quarter" idx="79" hasCustomPrompt="1"/>
          </p:nvPr>
        </p:nvSpPr>
        <p:spPr>
          <a:xfrm rot="16200000">
            <a:off x="7376315" y="5042331"/>
            <a:ext cx="1762837"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34" name="Text Placeholder 48">
            <a:extLst>
              <a:ext uri="{FF2B5EF4-FFF2-40B4-BE49-F238E27FC236}">
                <a16:creationId xmlns:a16="http://schemas.microsoft.com/office/drawing/2014/main" id="{F914599B-48AA-F343-165E-EBEE8CBF4E5D}"/>
              </a:ext>
            </a:extLst>
          </p:cNvPr>
          <p:cNvSpPr>
            <a:spLocks noGrp="1"/>
          </p:cNvSpPr>
          <p:nvPr>
            <p:ph type="body" sz="quarter" idx="80" hasCustomPrompt="1"/>
          </p:nvPr>
        </p:nvSpPr>
        <p:spPr>
          <a:xfrm>
            <a:off x="8398434"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5" name="Text Placeholder 56">
            <a:extLst>
              <a:ext uri="{FF2B5EF4-FFF2-40B4-BE49-F238E27FC236}">
                <a16:creationId xmlns:a16="http://schemas.microsoft.com/office/drawing/2014/main" id="{53DC9FDF-F5F8-40DA-3FBC-4EDB8EC76831}"/>
              </a:ext>
            </a:extLst>
          </p:cNvPr>
          <p:cNvSpPr>
            <a:spLocks noGrp="1"/>
          </p:cNvSpPr>
          <p:nvPr>
            <p:ph type="body" sz="quarter" idx="81" hasCustomPrompt="1"/>
          </p:nvPr>
        </p:nvSpPr>
        <p:spPr>
          <a:xfrm>
            <a:off x="8519910"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Footer Placeholder">
            <a:extLst>
              <a:ext uri="{FF2B5EF4-FFF2-40B4-BE49-F238E27FC236}">
                <a16:creationId xmlns:a16="http://schemas.microsoft.com/office/drawing/2014/main" id="{E6DAAB1A-E799-4033-F873-FF082B0CBD46}"/>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8748355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meline I60V2">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9C06BEE-256F-9047-C6A5-1A65DB9F8EBC}"/>
              </a:ext>
            </a:extLst>
          </p:cNvPr>
          <p:cNvCxnSpPr>
            <a:cxnSpLocks/>
          </p:cNvCxnSpPr>
          <p:nvPr userDrawn="1"/>
        </p:nvCxnSpPr>
        <p:spPr>
          <a:xfrm>
            <a:off x="587375" y="3980814"/>
            <a:ext cx="11017250" cy="0"/>
          </a:xfrm>
          <a:prstGeom prst="line">
            <a:avLst/>
          </a:prstGeom>
          <a:ln w="2540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p:nvPr>
        </p:nvSpPr>
        <p:spPr>
          <a:xfrm>
            <a:off x="1267452" y="4297483"/>
            <a:ext cx="2812423" cy="466903"/>
          </a:xfrm>
        </p:spPr>
        <p:txBody>
          <a:bodyPr vert="horz" lIns="91440" tIns="45720" rIns="91440" bIns="45720" rtlCol="0">
            <a:noAutofit/>
          </a:bodyPr>
          <a:lstStyle>
            <a:lvl1pPr marL="0" indent="0">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1267452" y="4825061"/>
            <a:ext cx="2812423" cy="123526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rot="16200000">
            <a:off x="-69619" y="5042331"/>
            <a:ext cx="1762837"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95250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0ED9F5F5-3F44-44A6-199C-992867406E05}"/>
              </a:ext>
            </a:extLst>
          </p:cNvPr>
          <p:cNvSpPr>
            <a:spLocks noGrp="1"/>
          </p:cNvSpPr>
          <p:nvPr>
            <p:ph type="body" sz="quarter" idx="54" hasCustomPrompt="1"/>
          </p:nvPr>
        </p:nvSpPr>
        <p:spPr>
          <a:xfrm>
            <a:off x="1073976"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cxnSp>
        <p:nvCxnSpPr>
          <p:cNvPr id="11" name="Straight Connector 10">
            <a:extLst>
              <a:ext uri="{FF2B5EF4-FFF2-40B4-BE49-F238E27FC236}">
                <a16:creationId xmlns:a16="http://schemas.microsoft.com/office/drawing/2014/main" id="{AFC9C01F-C3E0-AC7E-223D-42C477581D7D}"/>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0AAC396F-7263-C8C1-0C85-396AD24FB493}"/>
              </a:ext>
            </a:extLst>
          </p:cNvPr>
          <p:cNvSpPr>
            <a:spLocks noGrp="1"/>
          </p:cNvSpPr>
          <p:nvPr>
            <p:ph type="body" sz="quarter" idx="72"/>
          </p:nvPr>
        </p:nvSpPr>
        <p:spPr>
          <a:xfrm>
            <a:off x="3775702" y="1888881"/>
            <a:ext cx="2812423" cy="466903"/>
          </a:xfrm>
        </p:spPr>
        <p:txBody>
          <a:bodyPr vert="horz" lIns="91440" tIns="45720" rIns="91440" bIns="45720" rtlCol="0">
            <a:noAutofit/>
          </a:bodyPr>
          <a:lstStyle>
            <a:lvl1pPr marL="0" indent="0">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13" name="Text Placeholder 7">
            <a:extLst>
              <a:ext uri="{FF2B5EF4-FFF2-40B4-BE49-F238E27FC236}">
                <a16:creationId xmlns:a16="http://schemas.microsoft.com/office/drawing/2014/main" id="{413EC276-8034-0527-9A08-2C71DE2ACD11}"/>
              </a:ext>
            </a:extLst>
          </p:cNvPr>
          <p:cNvSpPr>
            <a:spLocks noGrp="1"/>
          </p:cNvSpPr>
          <p:nvPr>
            <p:ph type="body" sz="quarter" idx="73"/>
          </p:nvPr>
        </p:nvSpPr>
        <p:spPr>
          <a:xfrm>
            <a:off x="3775702" y="2416459"/>
            <a:ext cx="2812423" cy="123526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4" name="Text Placeholder 16">
            <a:extLst>
              <a:ext uri="{FF2B5EF4-FFF2-40B4-BE49-F238E27FC236}">
                <a16:creationId xmlns:a16="http://schemas.microsoft.com/office/drawing/2014/main" id="{AB35A6E7-305A-108E-D89A-5E9A21C0872C}"/>
              </a:ext>
            </a:extLst>
          </p:cNvPr>
          <p:cNvSpPr>
            <a:spLocks noGrp="1"/>
          </p:cNvSpPr>
          <p:nvPr>
            <p:ph type="body" sz="quarter" idx="74" hasCustomPrompt="1"/>
          </p:nvPr>
        </p:nvSpPr>
        <p:spPr>
          <a:xfrm rot="16200000">
            <a:off x="2438631" y="2633729"/>
            <a:ext cx="1762837"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5" name="Text Placeholder 48">
            <a:extLst>
              <a:ext uri="{FF2B5EF4-FFF2-40B4-BE49-F238E27FC236}">
                <a16:creationId xmlns:a16="http://schemas.microsoft.com/office/drawing/2014/main" id="{215AFEAA-6DAC-1531-AEAB-E3B1D8A7688F}"/>
              </a:ext>
            </a:extLst>
          </p:cNvPr>
          <p:cNvSpPr>
            <a:spLocks noGrp="1"/>
          </p:cNvSpPr>
          <p:nvPr>
            <p:ph type="body" sz="quarter" idx="75" hasCustomPrompt="1"/>
          </p:nvPr>
        </p:nvSpPr>
        <p:spPr>
          <a:xfrm>
            <a:off x="346075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 name="Text Placeholder 56">
            <a:extLst>
              <a:ext uri="{FF2B5EF4-FFF2-40B4-BE49-F238E27FC236}">
                <a16:creationId xmlns:a16="http://schemas.microsoft.com/office/drawing/2014/main" id="{FEFD78C9-E726-8594-22BA-65F0BD3F3BA8}"/>
              </a:ext>
            </a:extLst>
          </p:cNvPr>
          <p:cNvSpPr>
            <a:spLocks noGrp="1"/>
          </p:cNvSpPr>
          <p:nvPr>
            <p:ph type="body" sz="quarter" idx="76" hasCustomPrompt="1"/>
          </p:nvPr>
        </p:nvSpPr>
        <p:spPr>
          <a:xfrm flipV="1">
            <a:off x="3582226" y="1879425"/>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 name="Text Placeholder 16">
            <a:extLst>
              <a:ext uri="{FF2B5EF4-FFF2-40B4-BE49-F238E27FC236}">
                <a16:creationId xmlns:a16="http://schemas.microsoft.com/office/drawing/2014/main" id="{6658CC14-B7C2-B1FF-F9AE-540C6E2B2082}"/>
              </a:ext>
            </a:extLst>
          </p:cNvPr>
          <p:cNvSpPr>
            <a:spLocks noGrp="1"/>
          </p:cNvSpPr>
          <p:nvPr>
            <p:ph type="body" sz="quarter" idx="77"/>
          </p:nvPr>
        </p:nvSpPr>
        <p:spPr>
          <a:xfrm>
            <a:off x="6283952" y="4297483"/>
            <a:ext cx="2812423" cy="466903"/>
          </a:xfrm>
        </p:spPr>
        <p:txBody>
          <a:bodyPr vert="horz" lIns="91440" tIns="45720" rIns="91440" bIns="45720" rtlCol="0">
            <a:noAutofit/>
          </a:bodyPr>
          <a:lstStyle>
            <a:lvl1pPr marL="0" indent="0">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19" name="Text Placeholder 7">
            <a:extLst>
              <a:ext uri="{FF2B5EF4-FFF2-40B4-BE49-F238E27FC236}">
                <a16:creationId xmlns:a16="http://schemas.microsoft.com/office/drawing/2014/main" id="{00AA5C77-2D6A-1350-8969-01252F86D530}"/>
              </a:ext>
            </a:extLst>
          </p:cNvPr>
          <p:cNvSpPr>
            <a:spLocks noGrp="1"/>
          </p:cNvSpPr>
          <p:nvPr>
            <p:ph type="body" sz="quarter" idx="78"/>
          </p:nvPr>
        </p:nvSpPr>
        <p:spPr>
          <a:xfrm>
            <a:off x="6283952" y="4825061"/>
            <a:ext cx="2812423" cy="123526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16">
            <a:extLst>
              <a:ext uri="{FF2B5EF4-FFF2-40B4-BE49-F238E27FC236}">
                <a16:creationId xmlns:a16="http://schemas.microsoft.com/office/drawing/2014/main" id="{2B45D01D-B5CD-D2D3-A425-857DC4F5DD11}"/>
              </a:ext>
            </a:extLst>
          </p:cNvPr>
          <p:cNvSpPr>
            <a:spLocks noGrp="1"/>
          </p:cNvSpPr>
          <p:nvPr>
            <p:ph type="body" sz="quarter" idx="79" hasCustomPrompt="1"/>
          </p:nvPr>
        </p:nvSpPr>
        <p:spPr>
          <a:xfrm rot="16200000">
            <a:off x="4946881" y="5042331"/>
            <a:ext cx="1762837"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21" name="Text Placeholder 48">
            <a:extLst>
              <a:ext uri="{FF2B5EF4-FFF2-40B4-BE49-F238E27FC236}">
                <a16:creationId xmlns:a16="http://schemas.microsoft.com/office/drawing/2014/main" id="{27A306CC-3A44-265A-7D50-E1AF86E0381D}"/>
              </a:ext>
            </a:extLst>
          </p:cNvPr>
          <p:cNvSpPr>
            <a:spLocks noGrp="1"/>
          </p:cNvSpPr>
          <p:nvPr>
            <p:ph type="body" sz="quarter" idx="80" hasCustomPrompt="1"/>
          </p:nvPr>
        </p:nvSpPr>
        <p:spPr>
          <a:xfrm>
            <a:off x="596900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22" name="Text Placeholder 56">
            <a:extLst>
              <a:ext uri="{FF2B5EF4-FFF2-40B4-BE49-F238E27FC236}">
                <a16:creationId xmlns:a16="http://schemas.microsoft.com/office/drawing/2014/main" id="{EB400D82-A408-6305-DCDE-6FD7AE6FBF54}"/>
              </a:ext>
            </a:extLst>
          </p:cNvPr>
          <p:cNvSpPr>
            <a:spLocks noGrp="1"/>
          </p:cNvSpPr>
          <p:nvPr>
            <p:ph type="body" sz="quarter" idx="81" hasCustomPrompt="1"/>
          </p:nvPr>
        </p:nvSpPr>
        <p:spPr>
          <a:xfrm>
            <a:off x="6090476"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23" name="Text Placeholder 16">
            <a:extLst>
              <a:ext uri="{FF2B5EF4-FFF2-40B4-BE49-F238E27FC236}">
                <a16:creationId xmlns:a16="http://schemas.microsoft.com/office/drawing/2014/main" id="{156135C8-5948-7FB7-ADF6-E8264DEF6849}"/>
              </a:ext>
            </a:extLst>
          </p:cNvPr>
          <p:cNvSpPr>
            <a:spLocks noGrp="1"/>
          </p:cNvSpPr>
          <p:nvPr>
            <p:ph type="body" sz="quarter" idx="82"/>
          </p:nvPr>
        </p:nvSpPr>
        <p:spPr>
          <a:xfrm>
            <a:off x="8792202" y="1888881"/>
            <a:ext cx="2812423" cy="466903"/>
          </a:xfrm>
        </p:spPr>
        <p:txBody>
          <a:bodyPr vert="horz" lIns="91440" tIns="45720" rIns="91440" bIns="45720" rtlCol="0">
            <a:noAutofit/>
          </a:bodyPr>
          <a:lstStyle>
            <a:lvl1pPr marL="0" indent="0">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24" name="Text Placeholder 7">
            <a:extLst>
              <a:ext uri="{FF2B5EF4-FFF2-40B4-BE49-F238E27FC236}">
                <a16:creationId xmlns:a16="http://schemas.microsoft.com/office/drawing/2014/main" id="{2C0C2B82-533E-FE45-0952-76449056FECB}"/>
              </a:ext>
            </a:extLst>
          </p:cNvPr>
          <p:cNvSpPr>
            <a:spLocks noGrp="1"/>
          </p:cNvSpPr>
          <p:nvPr>
            <p:ph type="body" sz="quarter" idx="83"/>
          </p:nvPr>
        </p:nvSpPr>
        <p:spPr>
          <a:xfrm>
            <a:off x="8792202" y="2416459"/>
            <a:ext cx="2812423" cy="123526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2" name="Text Placeholder 16">
            <a:extLst>
              <a:ext uri="{FF2B5EF4-FFF2-40B4-BE49-F238E27FC236}">
                <a16:creationId xmlns:a16="http://schemas.microsoft.com/office/drawing/2014/main" id="{FC0BA3A9-B527-C745-8D9D-22167A95FACE}"/>
              </a:ext>
            </a:extLst>
          </p:cNvPr>
          <p:cNvSpPr>
            <a:spLocks noGrp="1"/>
          </p:cNvSpPr>
          <p:nvPr>
            <p:ph type="body" sz="quarter" idx="84" hasCustomPrompt="1"/>
          </p:nvPr>
        </p:nvSpPr>
        <p:spPr>
          <a:xfrm rot="16200000">
            <a:off x="7455131" y="2633729"/>
            <a:ext cx="1762837"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36" name="Text Placeholder 48">
            <a:extLst>
              <a:ext uri="{FF2B5EF4-FFF2-40B4-BE49-F238E27FC236}">
                <a16:creationId xmlns:a16="http://schemas.microsoft.com/office/drawing/2014/main" id="{93F5A8D2-8FA8-6C58-BB04-F1808C7AF8FD}"/>
              </a:ext>
            </a:extLst>
          </p:cNvPr>
          <p:cNvSpPr>
            <a:spLocks noGrp="1"/>
          </p:cNvSpPr>
          <p:nvPr>
            <p:ph type="body" sz="quarter" idx="85" hasCustomPrompt="1"/>
          </p:nvPr>
        </p:nvSpPr>
        <p:spPr>
          <a:xfrm>
            <a:off x="847725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7" name="Text Placeholder 56">
            <a:extLst>
              <a:ext uri="{FF2B5EF4-FFF2-40B4-BE49-F238E27FC236}">
                <a16:creationId xmlns:a16="http://schemas.microsoft.com/office/drawing/2014/main" id="{9C7DABD4-165F-9DD2-0AB0-2D4366EF09C2}"/>
              </a:ext>
            </a:extLst>
          </p:cNvPr>
          <p:cNvSpPr>
            <a:spLocks noGrp="1"/>
          </p:cNvSpPr>
          <p:nvPr>
            <p:ph type="body" sz="quarter" idx="86" hasCustomPrompt="1"/>
          </p:nvPr>
        </p:nvSpPr>
        <p:spPr>
          <a:xfrm flipV="1">
            <a:off x="8598726" y="1879425"/>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Footer Placeholder">
            <a:extLst>
              <a:ext uri="{FF2B5EF4-FFF2-40B4-BE49-F238E27FC236}">
                <a16:creationId xmlns:a16="http://schemas.microsoft.com/office/drawing/2014/main" id="{B736A6F9-ACCD-A6D5-D453-0A813267B112}"/>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03972516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meline I60V3">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9C06BEE-256F-9047-C6A5-1A65DB9F8EBC}"/>
              </a:ext>
            </a:extLst>
          </p:cNvPr>
          <p:cNvCxnSpPr>
            <a:cxnSpLocks/>
          </p:cNvCxnSpPr>
          <p:nvPr userDrawn="1"/>
        </p:nvCxnSpPr>
        <p:spPr>
          <a:xfrm>
            <a:off x="587375" y="3980814"/>
            <a:ext cx="11017250" cy="0"/>
          </a:xfrm>
          <a:prstGeom prst="line">
            <a:avLst/>
          </a:prstGeom>
          <a:ln w="2540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hasCustomPrompt="1"/>
          </p:nvPr>
        </p:nvSpPr>
        <p:spPr>
          <a:xfrm>
            <a:off x="1267453" y="4297479"/>
            <a:ext cx="2028198" cy="466907"/>
          </a:xfrm>
          <a:noFill/>
        </p:spPr>
        <p:txBody>
          <a:bodyPr vert="horz" wrap="square" lIns="91440" tIns="45720" rIns="91440" bIns="45720"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1267453" y="4825061"/>
            <a:ext cx="2028198"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rot="16200000">
            <a:off x="-69619" y="5042332"/>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95250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0ED9F5F5-3F44-44A6-199C-992867406E05}"/>
              </a:ext>
            </a:extLst>
          </p:cNvPr>
          <p:cNvSpPr>
            <a:spLocks noGrp="1"/>
          </p:cNvSpPr>
          <p:nvPr>
            <p:ph type="body" sz="quarter" idx="54" hasCustomPrompt="1"/>
          </p:nvPr>
        </p:nvSpPr>
        <p:spPr>
          <a:xfrm>
            <a:off x="1073976"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9" name="Text Placeholder 16">
            <a:extLst>
              <a:ext uri="{FF2B5EF4-FFF2-40B4-BE49-F238E27FC236}">
                <a16:creationId xmlns:a16="http://schemas.microsoft.com/office/drawing/2014/main" id="{D3CB1F1D-DF86-BA10-888E-AC3BFA838E73}"/>
              </a:ext>
            </a:extLst>
          </p:cNvPr>
          <p:cNvSpPr>
            <a:spLocks noGrp="1"/>
          </p:cNvSpPr>
          <p:nvPr>
            <p:ph type="body" sz="quarter" idx="72" hasCustomPrompt="1"/>
          </p:nvPr>
        </p:nvSpPr>
        <p:spPr>
          <a:xfrm>
            <a:off x="3295651" y="1879387"/>
            <a:ext cx="2028198"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40" name="Text Placeholder 7">
            <a:extLst>
              <a:ext uri="{FF2B5EF4-FFF2-40B4-BE49-F238E27FC236}">
                <a16:creationId xmlns:a16="http://schemas.microsoft.com/office/drawing/2014/main" id="{0169331D-8E6E-ACBB-3D0C-08E5CBF170EB}"/>
              </a:ext>
            </a:extLst>
          </p:cNvPr>
          <p:cNvSpPr>
            <a:spLocks noGrp="1"/>
          </p:cNvSpPr>
          <p:nvPr>
            <p:ph type="body" sz="quarter" idx="73"/>
          </p:nvPr>
        </p:nvSpPr>
        <p:spPr>
          <a:xfrm>
            <a:off x="3295651" y="2406969"/>
            <a:ext cx="2028198"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1" name="Text Placeholder 16">
            <a:extLst>
              <a:ext uri="{FF2B5EF4-FFF2-40B4-BE49-F238E27FC236}">
                <a16:creationId xmlns:a16="http://schemas.microsoft.com/office/drawing/2014/main" id="{72CC8FBC-EF44-E331-67A5-4EA4080D46CB}"/>
              </a:ext>
            </a:extLst>
          </p:cNvPr>
          <p:cNvSpPr>
            <a:spLocks noGrp="1"/>
          </p:cNvSpPr>
          <p:nvPr>
            <p:ph type="body" sz="quarter" idx="74" hasCustomPrompt="1"/>
          </p:nvPr>
        </p:nvSpPr>
        <p:spPr>
          <a:xfrm rot="16200000">
            <a:off x="1958579" y="2624240"/>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43" name="Text Placeholder 48">
            <a:extLst>
              <a:ext uri="{FF2B5EF4-FFF2-40B4-BE49-F238E27FC236}">
                <a16:creationId xmlns:a16="http://schemas.microsoft.com/office/drawing/2014/main" id="{42D6C92C-039B-B185-ED90-927E84164DAA}"/>
              </a:ext>
            </a:extLst>
          </p:cNvPr>
          <p:cNvSpPr>
            <a:spLocks noGrp="1"/>
          </p:cNvSpPr>
          <p:nvPr>
            <p:ph type="body" sz="quarter" idx="75" hasCustomPrompt="1"/>
          </p:nvPr>
        </p:nvSpPr>
        <p:spPr>
          <a:xfrm>
            <a:off x="2980698"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44" name="Text Placeholder 56">
            <a:extLst>
              <a:ext uri="{FF2B5EF4-FFF2-40B4-BE49-F238E27FC236}">
                <a16:creationId xmlns:a16="http://schemas.microsoft.com/office/drawing/2014/main" id="{1312520F-D046-F7AD-E51C-D274DDB2C023}"/>
              </a:ext>
            </a:extLst>
          </p:cNvPr>
          <p:cNvSpPr>
            <a:spLocks noGrp="1"/>
          </p:cNvSpPr>
          <p:nvPr>
            <p:ph type="body" sz="quarter" idx="76" hasCustomPrompt="1"/>
          </p:nvPr>
        </p:nvSpPr>
        <p:spPr>
          <a:xfrm flipV="1">
            <a:off x="3102174" y="1879391"/>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45" name="Text Placeholder 16">
            <a:extLst>
              <a:ext uri="{FF2B5EF4-FFF2-40B4-BE49-F238E27FC236}">
                <a16:creationId xmlns:a16="http://schemas.microsoft.com/office/drawing/2014/main" id="{F48895CC-84A6-F17D-D853-A785E8B893BB}"/>
              </a:ext>
            </a:extLst>
          </p:cNvPr>
          <p:cNvSpPr>
            <a:spLocks noGrp="1"/>
          </p:cNvSpPr>
          <p:nvPr>
            <p:ph type="body" sz="quarter" idx="77" hasCustomPrompt="1"/>
          </p:nvPr>
        </p:nvSpPr>
        <p:spPr>
          <a:xfrm>
            <a:off x="5323849" y="4297479"/>
            <a:ext cx="2028198"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48" name="Text Placeholder 7">
            <a:extLst>
              <a:ext uri="{FF2B5EF4-FFF2-40B4-BE49-F238E27FC236}">
                <a16:creationId xmlns:a16="http://schemas.microsoft.com/office/drawing/2014/main" id="{035C7DCF-B852-23BC-FA07-7D02CD1E592E}"/>
              </a:ext>
            </a:extLst>
          </p:cNvPr>
          <p:cNvSpPr>
            <a:spLocks noGrp="1"/>
          </p:cNvSpPr>
          <p:nvPr>
            <p:ph type="body" sz="quarter" idx="78"/>
          </p:nvPr>
        </p:nvSpPr>
        <p:spPr>
          <a:xfrm>
            <a:off x="5323849" y="4825061"/>
            <a:ext cx="2028198"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0" name="Text Placeholder 16">
            <a:extLst>
              <a:ext uri="{FF2B5EF4-FFF2-40B4-BE49-F238E27FC236}">
                <a16:creationId xmlns:a16="http://schemas.microsoft.com/office/drawing/2014/main" id="{2ED3EB6D-6297-02E1-F85F-08CFFA7850E7}"/>
              </a:ext>
            </a:extLst>
          </p:cNvPr>
          <p:cNvSpPr>
            <a:spLocks noGrp="1"/>
          </p:cNvSpPr>
          <p:nvPr>
            <p:ph type="body" sz="quarter" idx="79" hasCustomPrompt="1"/>
          </p:nvPr>
        </p:nvSpPr>
        <p:spPr>
          <a:xfrm rot="16200000">
            <a:off x="3986777" y="5042332"/>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51" name="Text Placeholder 48">
            <a:extLst>
              <a:ext uri="{FF2B5EF4-FFF2-40B4-BE49-F238E27FC236}">
                <a16:creationId xmlns:a16="http://schemas.microsoft.com/office/drawing/2014/main" id="{B6F590BB-EF02-ACA6-F7DF-70D181623B89}"/>
              </a:ext>
            </a:extLst>
          </p:cNvPr>
          <p:cNvSpPr>
            <a:spLocks noGrp="1"/>
          </p:cNvSpPr>
          <p:nvPr>
            <p:ph type="body" sz="quarter" idx="80" hasCustomPrompt="1"/>
          </p:nvPr>
        </p:nvSpPr>
        <p:spPr>
          <a:xfrm>
            <a:off x="5008896"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2" name="Text Placeholder 56">
            <a:extLst>
              <a:ext uri="{FF2B5EF4-FFF2-40B4-BE49-F238E27FC236}">
                <a16:creationId xmlns:a16="http://schemas.microsoft.com/office/drawing/2014/main" id="{97E73A0D-D2DC-DBFA-5D36-99A5077F7E05}"/>
              </a:ext>
            </a:extLst>
          </p:cNvPr>
          <p:cNvSpPr>
            <a:spLocks noGrp="1"/>
          </p:cNvSpPr>
          <p:nvPr>
            <p:ph type="body" sz="quarter" idx="81" hasCustomPrompt="1"/>
          </p:nvPr>
        </p:nvSpPr>
        <p:spPr>
          <a:xfrm>
            <a:off x="5130372"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4" name="Text Placeholder 16">
            <a:extLst>
              <a:ext uri="{FF2B5EF4-FFF2-40B4-BE49-F238E27FC236}">
                <a16:creationId xmlns:a16="http://schemas.microsoft.com/office/drawing/2014/main" id="{46D6E0F0-9FBC-9B99-EE23-515D96D5DCB1}"/>
              </a:ext>
            </a:extLst>
          </p:cNvPr>
          <p:cNvSpPr>
            <a:spLocks noGrp="1"/>
          </p:cNvSpPr>
          <p:nvPr>
            <p:ph type="body" sz="quarter" idx="82" hasCustomPrompt="1"/>
          </p:nvPr>
        </p:nvSpPr>
        <p:spPr>
          <a:xfrm>
            <a:off x="7352047" y="1879387"/>
            <a:ext cx="2028198"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65" name="Text Placeholder 7">
            <a:extLst>
              <a:ext uri="{FF2B5EF4-FFF2-40B4-BE49-F238E27FC236}">
                <a16:creationId xmlns:a16="http://schemas.microsoft.com/office/drawing/2014/main" id="{9E4FA6F1-2FAE-302A-7E0D-20A7FAB0EE4C}"/>
              </a:ext>
            </a:extLst>
          </p:cNvPr>
          <p:cNvSpPr>
            <a:spLocks noGrp="1"/>
          </p:cNvSpPr>
          <p:nvPr>
            <p:ph type="body" sz="quarter" idx="83"/>
          </p:nvPr>
        </p:nvSpPr>
        <p:spPr>
          <a:xfrm>
            <a:off x="7352047" y="2406969"/>
            <a:ext cx="2028198"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6" name="Text Placeholder 16">
            <a:extLst>
              <a:ext uri="{FF2B5EF4-FFF2-40B4-BE49-F238E27FC236}">
                <a16:creationId xmlns:a16="http://schemas.microsoft.com/office/drawing/2014/main" id="{1E2524C8-C40D-2BBD-C6C7-B11A8189604F}"/>
              </a:ext>
            </a:extLst>
          </p:cNvPr>
          <p:cNvSpPr>
            <a:spLocks noGrp="1"/>
          </p:cNvSpPr>
          <p:nvPr>
            <p:ph type="body" sz="quarter" idx="84" hasCustomPrompt="1"/>
          </p:nvPr>
        </p:nvSpPr>
        <p:spPr>
          <a:xfrm rot="16200000">
            <a:off x="6014975" y="2624240"/>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67" name="Text Placeholder 48">
            <a:extLst>
              <a:ext uri="{FF2B5EF4-FFF2-40B4-BE49-F238E27FC236}">
                <a16:creationId xmlns:a16="http://schemas.microsoft.com/office/drawing/2014/main" id="{7C56EBA4-3BFB-EE83-D685-7367052077FD}"/>
              </a:ext>
            </a:extLst>
          </p:cNvPr>
          <p:cNvSpPr>
            <a:spLocks noGrp="1"/>
          </p:cNvSpPr>
          <p:nvPr>
            <p:ph type="body" sz="quarter" idx="85" hasCustomPrompt="1"/>
          </p:nvPr>
        </p:nvSpPr>
        <p:spPr>
          <a:xfrm>
            <a:off x="7037094"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8" name="Text Placeholder 56">
            <a:extLst>
              <a:ext uri="{FF2B5EF4-FFF2-40B4-BE49-F238E27FC236}">
                <a16:creationId xmlns:a16="http://schemas.microsoft.com/office/drawing/2014/main" id="{0A85D9A1-D18C-C0D6-CAAE-50E98C09F427}"/>
              </a:ext>
            </a:extLst>
          </p:cNvPr>
          <p:cNvSpPr>
            <a:spLocks noGrp="1"/>
          </p:cNvSpPr>
          <p:nvPr>
            <p:ph type="body" sz="quarter" idx="86" hasCustomPrompt="1"/>
          </p:nvPr>
        </p:nvSpPr>
        <p:spPr>
          <a:xfrm flipV="1">
            <a:off x="7158570" y="1879391"/>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9" name="Text Placeholder 16">
            <a:extLst>
              <a:ext uri="{FF2B5EF4-FFF2-40B4-BE49-F238E27FC236}">
                <a16:creationId xmlns:a16="http://schemas.microsoft.com/office/drawing/2014/main" id="{752E68FA-4A98-E903-B224-863717C80CCF}"/>
              </a:ext>
            </a:extLst>
          </p:cNvPr>
          <p:cNvSpPr>
            <a:spLocks noGrp="1"/>
          </p:cNvSpPr>
          <p:nvPr>
            <p:ph type="body" sz="quarter" idx="87" hasCustomPrompt="1"/>
          </p:nvPr>
        </p:nvSpPr>
        <p:spPr>
          <a:xfrm>
            <a:off x="9380245" y="4297479"/>
            <a:ext cx="2028198"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70" name="Text Placeholder 7">
            <a:extLst>
              <a:ext uri="{FF2B5EF4-FFF2-40B4-BE49-F238E27FC236}">
                <a16:creationId xmlns:a16="http://schemas.microsoft.com/office/drawing/2014/main" id="{0BB21078-8FEB-15B3-8818-A1081E9D333B}"/>
              </a:ext>
            </a:extLst>
          </p:cNvPr>
          <p:cNvSpPr>
            <a:spLocks noGrp="1"/>
          </p:cNvSpPr>
          <p:nvPr>
            <p:ph type="body" sz="quarter" idx="88"/>
          </p:nvPr>
        </p:nvSpPr>
        <p:spPr>
          <a:xfrm>
            <a:off x="9380245" y="4825061"/>
            <a:ext cx="2028198"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1" name="Text Placeholder 16">
            <a:extLst>
              <a:ext uri="{FF2B5EF4-FFF2-40B4-BE49-F238E27FC236}">
                <a16:creationId xmlns:a16="http://schemas.microsoft.com/office/drawing/2014/main" id="{FBD2D9E5-41B3-C1AF-F6FF-E598B57CD60B}"/>
              </a:ext>
            </a:extLst>
          </p:cNvPr>
          <p:cNvSpPr>
            <a:spLocks noGrp="1"/>
          </p:cNvSpPr>
          <p:nvPr>
            <p:ph type="body" sz="quarter" idx="89" hasCustomPrompt="1"/>
          </p:nvPr>
        </p:nvSpPr>
        <p:spPr>
          <a:xfrm rot="16200000">
            <a:off x="8043173" y="5042332"/>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72" name="Text Placeholder 48">
            <a:extLst>
              <a:ext uri="{FF2B5EF4-FFF2-40B4-BE49-F238E27FC236}">
                <a16:creationId xmlns:a16="http://schemas.microsoft.com/office/drawing/2014/main" id="{44864C21-FBF6-46FE-A14E-922004502596}"/>
              </a:ext>
            </a:extLst>
          </p:cNvPr>
          <p:cNvSpPr>
            <a:spLocks noGrp="1"/>
          </p:cNvSpPr>
          <p:nvPr>
            <p:ph type="body" sz="quarter" idx="90" hasCustomPrompt="1"/>
          </p:nvPr>
        </p:nvSpPr>
        <p:spPr>
          <a:xfrm>
            <a:off x="9065292"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73" name="Text Placeholder 56">
            <a:extLst>
              <a:ext uri="{FF2B5EF4-FFF2-40B4-BE49-F238E27FC236}">
                <a16:creationId xmlns:a16="http://schemas.microsoft.com/office/drawing/2014/main" id="{73924564-0BC8-D2A3-D821-9F56AD394FC6}"/>
              </a:ext>
            </a:extLst>
          </p:cNvPr>
          <p:cNvSpPr>
            <a:spLocks noGrp="1"/>
          </p:cNvSpPr>
          <p:nvPr>
            <p:ph type="body" sz="quarter" idx="91" hasCustomPrompt="1"/>
          </p:nvPr>
        </p:nvSpPr>
        <p:spPr>
          <a:xfrm>
            <a:off x="9186768"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cxnSp>
        <p:nvCxnSpPr>
          <p:cNvPr id="6" name="Straight Connector 5">
            <a:extLst>
              <a:ext uri="{FF2B5EF4-FFF2-40B4-BE49-F238E27FC236}">
                <a16:creationId xmlns:a16="http://schemas.microsoft.com/office/drawing/2014/main" id="{7097CDB8-30FF-B879-D2C9-F6648160B5D5}"/>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059BEA7D-B9B3-A751-4269-D7A9956B8000}"/>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68057667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meline I60V4">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9C06BEE-256F-9047-C6A5-1A65DB9F8EBC}"/>
              </a:ext>
            </a:extLst>
          </p:cNvPr>
          <p:cNvCxnSpPr>
            <a:cxnSpLocks/>
          </p:cNvCxnSpPr>
          <p:nvPr userDrawn="1"/>
        </p:nvCxnSpPr>
        <p:spPr>
          <a:xfrm>
            <a:off x="587375" y="3980814"/>
            <a:ext cx="11017250" cy="0"/>
          </a:xfrm>
          <a:prstGeom prst="line">
            <a:avLst/>
          </a:prstGeom>
          <a:ln w="2540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5" name="Straight Connector 4">
            <a:extLst>
              <a:ext uri="{FF2B5EF4-FFF2-40B4-BE49-F238E27FC236}">
                <a16:creationId xmlns:a16="http://schemas.microsoft.com/office/drawing/2014/main" id="{5A447E5D-39F8-31E9-157E-F8501DEB053A}"/>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hasCustomPrompt="1"/>
          </p:nvPr>
        </p:nvSpPr>
        <p:spPr>
          <a:xfrm>
            <a:off x="1267453" y="4297479"/>
            <a:ext cx="1750067"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1267453" y="4825061"/>
            <a:ext cx="1750067"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rot="16200000">
            <a:off x="-69619" y="5042332"/>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95250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0ED9F5F5-3F44-44A6-199C-992867406E05}"/>
              </a:ext>
            </a:extLst>
          </p:cNvPr>
          <p:cNvSpPr>
            <a:spLocks noGrp="1"/>
          </p:cNvSpPr>
          <p:nvPr>
            <p:ph type="body" sz="quarter" idx="54" hasCustomPrompt="1"/>
          </p:nvPr>
        </p:nvSpPr>
        <p:spPr>
          <a:xfrm>
            <a:off x="1073976"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57" name="Text Placeholder 16">
            <a:extLst>
              <a:ext uri="{FF2B5EF4-FFF2-40B4-BE49-F238E27FC236}">
                <a16:creationId xmlns:a16="http://schemas.microsoft.com/office/drawing/2014/main" id="{9AF7254B-0459-B4E9-337D-8A87A3151F8F}"/>
              </a:ext>
            </a:extLst>
          </p:cNvPr>
          <p:cNvSpPr>
            <a:spLocks noGrp="1"/>
          </p:cNvSpPr>
          <p:nvPr>
            <p:ph type="body" sz="quarter" idx="72" hasCustomPrompt="1"/>
          </p:nvPr>
        </p:nvSpPr>
        <p:spPr>
          <a:xfrm>
            <a:off x="2959094" y="1886863"/>
            <a:ext cx="1750067"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58" name="Text Placeholder 7">
            <a:extLst>
              <a:ext uri="{FF2B5EF4-FFF2-40B4-BE49-F238E27FC236}">
                <a16:creationId xmlns:a16="http://schemas.microsoft.com/office/drawing/2014/main" id="{8835ADFD-CEC8-9BDF-0E5A-8E4ADBA04B47}"/>
              </a:ext>
            </a:extLst>
          </p:cNvPr>
          <p:cNvSpPr>
            <a:spLocks noGrp="1"/>
          </p:cNvSpPr>
          <p:nvPr>
            <p:ph type="body" sz="quarter" idx="73"/>
          </p:nvPr>
        </p:nvSpPr>
        <p:spPr>
          <a:xfrm>
            <a:off x="2959094" y="2414445"/>
            <a:ext cx="1750067"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9" name="Text Placeholder 16">
            <a:extLst>
              <a:ext uri="{FF2B5EF4-FFF2-40B4-BE49-F238E27FC236}">
                <a16:creationId xmlns:a16="http://schemas.microsoft.com/office/drawing/2014/main" id="{8DDE9047-8686-3D02-453C-6724D5304566}"/>
              </a:ext>
            </a:extLst>
          </p:cNvPr>
          <p:cNvSpPr>
            <a:spLocks noGrp="1"/>
          </p:cNvSpPr>
          <p:nvPr>
            <p:ph type="body" sz="quarter" idx="74" hasCustomPrompt="1"/>
          </p:nvPr>
        </p:nvSpPr>
        <p:spPr>
          <a:xfrm rot="16200000">
            <a:off x="1622022" y="2631716"/>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60" name="Text Placeholder 48">
            <a:extLst>
              <a:ext uri="{FF2B5EF4-FFF2-40B4-BE49-F238E27FC236}">
                <a16:creationId xmlns:a16="http://schemas.microsoft.com/office/drawing/2014/main" id="{FABD4205-5288-EA6F-3A49-150ABCEF5AEF}"/>
              </a:ext>
            </a:extLst>
          </p:cNvPr>
          <p:cNvSpPr>
            <a:spLocks noGrp="1"/>
          </p:cNvSpPr>
          <p:nvPr>
            <p:ph type="body" sz="quarter" idx="75" hasCustomPrompt="1"/>
          </p:nvPr>
        </p:nvSpPr>
        <p:spPr>
          <a:xfrm>
            <a:off x="264414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1" name="Text Placeholder 56">
            <a:extLst>
              <a:ext uri="{FF2B5EF4-FFF2-40B4-BE49-F238E27FC236}">
                <a16:creationId xmlns:a16="http://schemas.microsoft.com/office/drawing/2014/main" id="{A66F8CE1-53F8-77FE-A2DF-68D360A1E963}"/>
              </a:ext>
            </a:extLst>
          </p:cNvPr>
          <p:cNvSpPr>
            <a:spLocks noGrp="1"/>
          </p:cNvSpPr>
          <p:nvPr>
            <p:ph type="body" sz="quarter" idx="76" hasCustomPrompt="1"/>
          </p:nvPr>
        </p:nvSpPr>
        <p:spPr>
          <a:xfrm flipV="1">
            <a:off x="2765617" y="187258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2" name="Text Placeholder 16">
            <a:extLst>
              <a:ext uri="{FF2B5EF4-FFF2-40B4-BE49-F238E27FC236}">
                <a16:creationId xmlns:a16="http://schemas.microsoft.com/office/drawing/2014/main" id="{63B6B110-9C1E-CC49-C6FC-98F0F47725E6}"/>
              </a:ext>
            </a:extLst>
          </p:cNvPr>
          <p:cNvSpPr>
            <a:spLocks noGrp="1"/>
          </p:cNvSpPr>
          <p:nvPr>
            <p:ph type="body" sz="quarter" idx="77" hasCustomPrompt="1"/>
          </p:nvPr>
        </p:nvSpPr>
        <p:spPr>
          <a:xfrm>
            <a:off x="4650733" y="4297479"/>
            <a:ext cx="1750067"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63" name="Text Placeholder 7">
            <a:extLst>
              <a:ext uri="{FF2B5EF4-FFF2-40B4-BE49-F238E27FC236}">
                <a16:creationId xmlns:a16="http://schemas.microsoft.com/office/drawing/2014/main" id="{1CF17DA0-B34A-EB9A-4424-7B08B4D0B0A9}"/>
              </a:ext>
            </a:extLst>
          </p:cNvPr>
          <p:cNvSpPr>
            <a:spLocks noGrp="1"/>
          </p:cNvSpPr>
          <p:nvPr>
            <p:ph type="body" sz="quarter" idx="78"/>
          </p:nvPr>
        </p:nvSpPr>
        <p:spPr>
          <a:xfrm>
            <a:off x="4650733" y="4825061"/>
            <a:ext cx="1750067"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4" name="Text Placeholder 16">
            <a:extLst>
              <a:ext uri="{FF2B5EF4-FFF2-40B4-BE49-F238E27FC236}">
                <a16:creationId xmlns:a16="http://schemas.microsoft.com/office/drawing/2014/main" id="{730C2C5F-74FE-6061-AC7D-C4CD063DC482}"/>
              </a:ext>
            </a:extLst>
          </p:cNvPr>
          <p:cNvSpPr>
            <a:spLocks noGrp="1"/>
          </p:cNvSpPr>
          <p:nvPr>
            <p:ph type="body" sz="quarter" idx="79" hasCustomPrompt="1"/>
          </p:nvPr>
        </p:nvSpPr>
        <p:spPr>
          <a:xfrm rot="16200000">
            <a:off x="3313661" y="5042332"/>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65" name="Text Placeholder 48">
            <a:extLst>
              <a:ext uri="{FF2B5EF4-FFF2-40B4-BE49-F238E27FC236}">
                <a16:creationId xmlns:a16="http://schemas.microsoft.com/office/drawing/2014/main" id="{C5E805D6-02B8-DBCF-318D-EF12414F78D9}"/>
              </a:ext>
            </a:extLst>
          </p:cNvPr>
          <p:cNvSpPr>
            <a:spLocks noGrp="1"/>
          </p:cNvSpPr>
          <p:nvPr>
            <p:ph type="body" sz="quarter" idx="80" hasCustomPrompt="1"/>
          </p:nvPr>
        </p:nvSpPr>
        <p:spPr>
          <a:xfrm>
            <a:off x="433578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6" name="Text Placeholder 56">
            <a:extLst>
              <a:ext uri="{FF2B5EF4-FFF2-40B4-BE49-F238E27FC236}">
                <a16:creationId xmlns:a16="http://schemas.microsoft.com/office/drawing/2014/main" id="{BAFAC4AD-F7DC-DAC2-AB25-7D1AE4F8B998}"/>
              </a:ext>
            </a:extLst>
          </p:cNvPr>
          <p:cNvSpPr>
            <a:spLocks noGrp="1"/>
          </p:cNvSpPr>
          <p:nvPr>
            <p:ph type="body" sz="quarter" idx="81" hasCustomPrompt="1"/>
          </p:nvPr>
        </p:nvSpPr>
        <p:spPr>
          <a:xfrm>
            <a:off x="4457256"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7" name="Text Placeholder 16">
            <a:extLst>
              <a:ext uri="{FF2B5EF4-FFF2-40B4-BE49-F238E27FC236}">
                <a16:creationId xmlns:a16="http://schemas.microsoft.com/office/drawing/2014/main" id="{940AFB9F-F0AA-BB14-D399-FCF619776C9B}"/>
              </a:ext>
            </a:extLst>
          </p:cNvPr>
          <p:cNvSpPr>
            <a:spLocks noGrp="1"/>
          </p:cNvSpPr>
          <p:nvPr>
            <p:ph type="body" sz="quarter" idx="82" hasCustomPrompt="1"/>
          </p:nvPr>
        </p:nvSpPr>
        <p:spPr>
          <a:xfrm>
            <a:off x="6342374" y="1886863"/>
            <a:ext cx="1750067"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68" name="Text Placeholder 7">
            <a:extLst>
              <a:ext uri="{FF2B5EF4-FFF2-40B4-BE49-F238E27FC236}">
                <a16:creationId xmlns:a16="http://schemas.microsoft.com/office/drawing/2014/main" id="{04FFC502-5B5E-2352-389F-422421E761B3}"/>
              </a:ext>
            </a:extLst>
          </p:cNvPr>
          <p:cNvSpPr>
            <a:spLocks noGrp="1"/>
          </p:cNvSpPr>
          <p:nvPr>
            <p:ph type="body" sz="quarter" idx="83"/>
          </p:nvPr>
        </p:nvSpPr>
        <p:spPr>
          <a:xfrm>
            <a:off x="6342374" y="2414445"/>
            <a:ext cx="1750067"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9" name="Text Placeholder 16">
            <a:extLst>
              <a:ext uri="{FF2B5EF4-FFF2-40B4-BE49-F238E27FC236}">
                <a16:creationId xmlns:a16="http://schemas.microsoft.com/office/drawing/2014/main" id="{E5B377B6-4FC0-97D1-46F1-D2028F35D65B}"/>
              </a:ext>
            </a:extLst>
          </p:cNvPr>
          <p:cNvSpPr>
            <a:spLocks noGrp="1"/>
          </p:cNvSpPr>
          <p:nvPr>
            <p:ph type="body" sz="quarter" idx="84" hasCustomPrompt="1"/>
          </p:nvPr>
        </p:nvSpPr>
        <p:spPr>
          <a:xfrm rot="16200000">
            <a:off x="5005302" y="2631716"/>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70" name="Text Placeholder 48">
            <a:extLst>
              <a:ext uri="{FF2B5EF4-FFF2-40B4-BE49-F238E27FC236}">
                <a16:creationId xmlns:a16="http://schemas.microsoft.com/office/drawing/2014/main" id="{9A47660C-08B1-5B37-1BD7-A68525B59CE0}"/>
              </a:ext>
            </a:extLst>
          </p:cNvPr>
          <p:cNvSpPr>
            <a:spLocks noGrp="1"/>
          </p:cNvSpPr>
          <p:nvPr>
            <p:ph type="body" sz="quarter" idx="85" hasCustomPrompt="1"/>
          </p:nvPr>
        </p:nvSpPr>
        <p:spPr>
          <a:xfrm>
            <a:off x="602742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1" name="Text Placeholder 56">
            <a:extLst>
              <a:ext uri="{FF2B5EF4-FFF2-40B4-BE49-F238E27FC236}">
                <a16:creationId xmlns:a16="http://schemas.microsoft.com/office/drawing/2014/main" id="{730F4215-14AB-3516-86E8-EFD1A04FA79D}"/>
              </a:ext>
            </a:extLst>
          </p:cNvPr>
          <p:cNvSpPr>
            <a:spLocks noGrp="1"/>
          </p:cNvSpPr>
          <p:nvPr>
            <p:ph type="body" sz="quarter" idx="86" hasCustomPrompt="1"/>
          </p:nvPr>
        </p:nvSpPr>
        <p:spPr>
          <a:xfrm flipV="1">
            <a:off x="6148897" y="187258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2" name="Text Placeholder 16">
            <a:extLst>
              <a:ext uri="{FF2B5EF4-FFF2-40B4-BE49-F238E27FC236}">
                <a16:creationId xmlns:a16="http://schemas.microsoft.com/office/drawing/2014/main" id="{75112600-4801-3CC0-BE9F-EEBE4024CD2A}"/>
              </a:ext>
            </a:extLst>
          </p:cNvPr>
          <p:cNvSpPr>
            <a:spLocks noGrp="1"/>
          </p:cNvSpPr>
          <p:nvPr>
            <p:ph type="body" sz="quarter" idx="87" hasCustomPrompt="1"/>
          </p:nvPr>
        </p:nvSpPr>
        <p:spPr>
          <a:xfrm>
            <a:off x="8034013" y="4297479"/>
            <a:ext cx="1750067"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73" name="Text Placeholder 7">
            <a:extLst>
              <a:ext uri="{FF2B5EF4-FFF2-40B4-BE49-F238E27FC236}">
                <a16:creationId xmlns:a16="http://schemas.microsoft.com/office/drawing/2014/main" id="{3CCB1342-C2F2-9E11-766A-D5E10268D725}"/>
              </a:ext>
            </a:extLst>
          </p:cNvPr>
          <p:cNvSpPr>
            <a:spLocks noGrp="1"/>
          </p:cNvSpPr>
          <p:nvPr>
            <p:ph type="body" sz="quarter" idx="88"/>
          </p:nvPr>
        </p:nvSpPr>
        <p:spPr>
          <a:xfrm>
            <a:off x="8034013" y="4825061"/>
            <a:ext cx="1750067"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4" name="Text Placeholder 16">
            <a:extLst>
              <a:ext uri="{FF2B5EF4-FFF2-40B4-BE49-F238E27FC236}">
                <a16:creationId xmlns:a16="http://schemas.microsoft.com/office/drawing/2014/main" id="{DFE43279-086D-B108-2572-D4ABD8B7183D}"/>
              </a:ext>
            </a:extLst>
          </p:cNvPr>
          <p:cNvSpPr>
            <a:spLocks noGrp="1"/>
          </p:cNvSpPr>
          <p:nvPr>
            <p:ph type="body" sz="quarter" idx="89" hasCustomPrompt="1"/>
          </p:nvPr>
        </p:nvSpPr>
        <p:spPr>
          <a:xfrm rot="16200000">
            <a:off x="6696941" y="5042332"/>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75" name="Text Placeholder 48">
            <a:extLst>
              <a:ext uri="{FF2B5EF4-FFF2-40B4-BE49-F238E27FC236}">
                <a16:creationId xmlns:a16="http://schemas.microsoft.com/office/drawing/2014/main" id="{A11FE2B5-1DA8-7A05-2D73-4D3C72D769C7}"/>
              </a:ext>
            </a:extLst>
          </p:cNvPr>
          <p:cNvSpPr>
            <a:spLocks noGrp="1"/>
          </p:cNvSpPr>
          <p:nvPr>
            <p:ph type="body" sz="quarter" idx="90" hasCustomPrompt="1"/>
          </p:nvPr>
        </p:nvSpPr>
        <p:spPr>
          <a:xfrm>
            <a:off x="771906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6" name="Text Placeholder 56">
            <a:extLst>
              <a:ext uri="{FF2B5EF4-FFF2-40B4-BE49-F238E27FC236}">
                <a16:creationId xmlns:a16="http://schemas.microsoft.com/office/drawing/2014/main" id="{C5F88CBF-EEBF-12E2-19F9-8130050B34D9}"/>
              </a:ext>
            </a:extLst>
          </p:cNvPr>
          <p:cNvSpPr>
            <a:spLocks noGrp="1"/>
          </p:cNvSpPr>
          <p:nvPr>
            <p:ph type="body" sz="quarter" idx="91" hasCustomPrompt="1"/>
          </p:nvPr>
        </p:nvSpPr>
        <p:spPr>
          <a:xfrm>
            <a:off x="7840536" y="394481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7" name="Text Placeholder 16">
            <a:extLst>
              <a:ext uri="{FF2B5EF4-FFF2-40B4-BE49-F238E27FC236}">
                <a16:creationId xmlns:a16="http://schemas.microsoft.com/office/drawing/2014/main" id="{631793C7-E0A0-044D-90B4-B2DE7C18646B}"/>
              </a:ext>
            </a:extLst>
          </p:cNvPr>
          <p:cNvSpPr>
            <a:spLocks noGrp="1"/>
          </p:cNvSpPr>
          <p:nvPr>
            <p:ph type="body" sz="quarter" idx="92" hasCustomPrompt="1"/>
          </p:nvPr>
        </p:nvSpPr>
        <p:spPr>
          <a:xfrm>
            <a:off x="9725654" y="1886863"/>
            <a:ext cx="1750067" cy="466907"/>
          </a:xfrm>
          <a:noFill/>
        </p:spPr>
        <p:txBody>
          <a:bodyPr wrap="square" rtlCol="0" anchor="ctr">
            <a:noAutofit/>
          </a:bodyPr>
          <a:lstStyle>
            <a:lvl1pPr marL="0" indent="0">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78" name="Text Placeholder 7">
            <a:extLst>
              <a:ext uri="{FF2B5EF4-FFF2-40B4-BE49-F238E27FC236}">
                <a16:creationId xmlns:a16="http://schemas.microsoft.com/office/drawing/2014/main" id="{1A32D649-193E-12C9-C230-B78A04CAC3B2}"/>
              </a:ext>
            </a:extLst>
          </p:cNvPr>
          <p:cNvSpPr>
            <a:spLocks noGrp="1"/>
          </p:cNvSpPr>
          <p:nvPr>
            <p:ph type="body" sz="quarter" idx="93"/>
          </p:nvPr>
        </p:nvSpPr>
        <p:spPr>
          <a:xfrm>
            <a:off x="9725654" y="2414445"/>
            <a:ext cx="1750067" cy="1235255"/>
          </a:xfrm>
        </p:spPr>
        <p:txBody>
          <a:bodyPr anchor="t">
            <a:noAutofit/>
          </a:bodyPr>
          <a:lstStyle>
            <a:lvl1pPr marL="0" indent="0">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9" name="Text Placeholder 16">
            <a:extLst>
              <a:ext uri="{FF2B5EF4-FFF2-40B4-BE49-F238E27FC236}">
                <a16:creationId xmlns:a16="http://schemas.microsoft.com/office/drawing/2014/main" id="{1D14D0C4-8B9E-FD9E-373F-FC35CF777E55}"/>
              </a:ext>
            </a:extLst>
          </p:cNvPr>
          <p:cNvSpPr>
            <a:spLocks noGrp="1"/>
          </p:cNvSpPr>
          <p:nvPr>
            <p:ph type="body" sz="quarter" idx="94" hasCustomPrompt="1"/>
          </p:nvPr>
        </p:nvSpPr>
        <p:spPr>
          <a:xfrm rot="16200000">
            <a:off x="8388582" y="2631716"/>
            <a:ext cx="1762836"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80" name="Text Placeholder 48">
            <a:extLst>
              <a:ext uri="{FF2B5EF4-FFF2-40B4-BE49-F238E27FC236}">
                <a16:creationId xmlns:a16="http://schemas.microsoft.com/office/drawing/2014/main" id="{F75850D0-1940-95F0-98BF-C4E845454C79}"/>
              </a:ext>
            </a:extLst>
          </p:cNvPr>
          <p:cNvSpPr>
            <a:spLocks noGrp="1"/>
          </p:cNvSpPr>
          <p:nvPr>
            <p:ph type="body" sz="quarter" idx="95" hasCustomPrompt="1"/>
          </p:nvPr>
        </p:nvSpPr>
        <p:spPr>
          <a:xfrm>
            <a:off x="9410700" y="3821270"/>
            <a:ext cx="319088" cy="319088"/>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81" name="Text Placeholder 56">
            <a:extLst>
              <a:ext uri="{FF2B5EF4-FFF2-40B4-BE49-F238E27FC236}">
                <a16:creationId xmlns:a16="http://schemas.microsoft.com/office/drawing/2014/main" id="{EA658BAB-A685-CBA3-0580-F8ACBA592B95}"/>
              </a:ext>
            </a:extLst>
          </p:cNvPr>
          <p:cNvSpPr>
            <a:spLocks noGrp="1"/>
          </p:cNvSpPr>
          <p:nvPr>
            <p:ph type="body" sz="quarter" idx="96" hasCustomPrompt="1"/>
          </p:nvPr>
        </p:nvSpPr>
        <p:spPr>
          <a:xfrm flipV="1">
            <a:off x="9532177" y="1872584"/>
            <a:ext cx="72000" cy="2137423"/>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6"/>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 name="Footer Placeholder">
            <a:extLst>
              <a:ext uri="{FF2B5EF4-FFF2-40B4-BE49-F238E27FC236}">
                <a16:creationId xmlns:a16="http://schemas.microsoft.com/office/drawing/2014/main" id="{FB3C9F43-C181-3E39-A951-B4D713F8B7A3}"/>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31583124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meline I60V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p:nvPr>
        </p:nvSpPr>
        <p:spPr>
          <a:xfrm>
            <a:off x="587376" y="2029446"/>
            <a:ext cx="3492500" cy="466903"/>
          </a:xfrm>
        </p:spPr>
        <p:txBody>
          <a:bodyPr vert="horz" lIns="91440" tIns="45720" rIns="91440" bIns="45720" rtlCol="0">
            <a:noAutofit/>
          </a:bodyPr>
          <a:lstStyle>
            <a:lvl1pPr marL="0" indent="0" algn="r">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587376" y="2557025"/>
            <a:ext cx="3492500" cy="865185"/>
          </a:xfrm>
        </p:spPr>
        <p:txBody>
          <a:bodyPr anchor="t">
            <a:noAutofit/>
          </a:bodyPr>
          <a:lstStyle>
            <a:lvl1pPr marL="0" indent="0" algn="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9" name="Text Placeholder 48">
            <a:extLst>
              <a:ext uri="{FF2B5EF4-FFF2-40B4-BE49-F238E27FC236}">
                <a16:creationId xmlns:a16="http://schemas.microsoft.com/office/drawing/2014/main" id="{5ABAF9EC-C388-DF55-8F2D-EE5E5E540801}"/>
              </a:ext>
            </a:extLst>
          </p:cNvPr>
          <p:cNvSpPr>
            <a:spLocks noGrp="1" noChangeAspect="1"/>
          </p:cNvSpPr>
          <p:nvPr>
            <p:ph type="body" sz="quarter" idx="71" hasCustomPrompt="1"/>
          </p:nvPr>
        </p:nvSpPr>
        <p:spPr>
          <a:xfrm>
            <a:off x="4680189" y="3185208"/>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cxnSp>
        <p:nvCxnSpPr>
          <p:cNvPr id="11" name="Straight Connector 10">
            <a:extLst>
              <a:ext uri="{FF2B5EF4-FFF2-40B4-BE49-F238E27FC236}">
                <a16:creationId xmlns:a16="http://schemas.microsoft.com/office/drawing/2014/main" id="{AFC9C01F-C3E0-AC7E-223D-42C477581D7D}"/>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CE48EB1-3A99-C500-98B0-77F7C418A390}"/>
              </a:ext>
            </a:extLst>
          </p:cNvPr>
          <p:cNvSpPr>
            <a:spLocks noGrp="1"/>
          </p:cNvSpPr>
          <p:nvPr>
            <p:ph type="body" sz="quarter" idx="72"/>
          </p:nvPr>
        </p:nvSpPr>
        <p:spPr>
          <a:xfrm>
            <a:off x="4328159" y="4881036"/>
            <a:ext cx="3535682" cy="466903"/>
          </a:xfrm>
        </p:spPr>
        <p:txBody>
          <a:bodyPr vert="horz" lIns="91440" tIns="45720" rIns="91440" bIns="45720" rtlCol="0">
            <a:noAutofit/>
          </a:bodyPr>
          <a:lstStyle>
            <a:lvl1pPr marL="0" indent="0" algn="ctr">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26" name="Text Placeholder 7">
            <a:extLst>
              <a:ext uri="{FF2B5EF4-FFF2-40B4-BE49-F238E27FC236}">
                <a16:creationId xmlns:a16="http://schemas.microsoft.com/office/drawing/2014/main" id="{7D403DF5-FE62-46D6-ECF6-7D3CD2C91EED}"/>
              </a:ext>
            </a:extLst>
          </p:cNvPr>
          <p:cNvSpPr>
            <a:spLocks noGrp="1"/>
          </p:cNvSpPr>
          <p:nvPr>
            <p:ph type="body" sz="quarter" idx="73"/>
          </p:nvPr>
        </p:nvSpPr>
        <p:spPr>
          <a:xfrm>
            <a:off x="4328159" y="5408615"/>
            <a:ext cx="3535682" cy="865185"/>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8" name="Text Placeholder 48">
            <a:extLst>
              <a:ext uri="{FF2B5EF4-FFF2-40B4-BE49-F238E27FC236}">
                <a16:creationId xmlns:a16="http://schemas.microsoft.com/office/drawing/2014/main" id="{96082106-FF66-AE5E-5F5C-C2F55E989EC2}"/>
              </a:ext>
            </a:extLst>
          </p:cNvPr>
          <p:cNvSpPr>
            <a:spLocks noGrp="1" noChangeAspect="1"/>
          </p:cNvSpPr>
          <p:nvPr>
            <p:ph type="body" sz="quarter" idx="75" hasCustomPrompt="1"/>
          </p:nvPr>
        </p:nvSpPr>
        <p:spPr>
          <a:xfrm>
            <a:off x="5988000" y="4493020"/>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0" name="Text Placeholder 16">
            <a:extLst>
              <a:ext uri="{FF2B5EF4-FFF2-40B4-BE49-F238E27FC236}">
                <a16:creationId xmlns:a16="http://schemas.microsoft.com/office/drawing/2014/main" id="{3DB5056D-BF10-42E0-BE14-1DC1288459B4}"/>
              </a:ext>
            </a:extLst>
          </p:cNvPr>
          <p:cNvSpPr>
            <a:spLocks noGrp="1"/>
          </p:cNvSpPr>
          <p:nvPr>
            <p:ph type="body" sz="quarter" idx="77"/>
          </p:nvPr>
        </p:nvSpPr>
        <p:spPr>
          <a:xfrm>
            <a:off x="8112126" y="2029446"/>
            <a:ext cx="3492500" cy="466903"/>
          </a:xfrm>
        </p:spPr>
        <p:txBody>
          <a:bodyPr vert="horz" lIns="91440" tIns="45720" rIns="91440" bIns="45720" rtlCol="0">
            <a:noAutofit/>
          </a:bodyPr>
          <a:lstStyle>
            <a:lvl1pPr marL="0" indent="0" algn="l">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31" name="Text Placeholder 7">
            <a:extLst>
              <a:ext uri="{FF2B5EF4-FFF2-40B4-BE49-F238E27FC236}">
                <a16:creationId xmlns:a16="http://schemas.microsoft.com/office/drawing/2014/main" id="{506EB237-F0E4-CAC9-C285-4762BB3B6479}"/>
              </a:ext>
            </a:extLst>
          </p:cNvPr>
          <p:cNvSpPr>
            <a:spLocks noGrp="1"/>
          </p:cNvSpPr>
          <p:nvPr>
            <p:ph type="body" sz="quarter" idx="78"/>
          </p:nvPr>
        </p:nvSpPr>
        <p:spPr>
          <a:xfrm>
            <a:off x="8112126" y="2557025"/>
            <a:ext cx="3492500" cy="865185"/>
          </a:xfrm>
        </p:spPr>
        <p:txBody>
          <a:bodyPr anchor="t">
            <a:noAutofit/>
          </a:bodyPr>
          <a:lstStyle>
            <a:lvl1pPr marL="0" indent="0" algn="l">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4" name="Text Placeholder 48">
            <a:extLst>
              <a:ext uri="{FF2B5EF4-FFF2-40B4-BE49-F238E27FC236}">
                <a16:creationId xmlns:a16="http://schemas.microsoft.com/office/drawing/2014/main" id="{F914599B-48AA-F343-165E-EBEE8CBF4E5D}"/>
              </a:ext>
            </a:extLst>
          </p:cNvPr>
          <p:cNvSpPr>
            <a:spLocks noGrp="1" noChangeAspect="1"/>
          </p:cNvSpPr>
          <p:nvPr>
            <p:ph type="body" sz="quarter" idx="80" hasCustomPrompt="1"/>
          </p:nvPr>
        </p:nvSpPr>
        <p:spPr>
          <a:xfrm>
            <a:off x="7304667" y="3185208"/>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grpSp>
        <p:nvGrpSpPr>
          <p:cNvPr id="5" name="Group 4">
            <a:extLst>
              <a:ext uri="{FF2B5EF4-FFF2-40B4-BE49-F238E27FC236}">
                <a16:creationId xmlns:a16="http://schemas.microsoft.com/office/drawing/2014/main" id="{F5D05E8D-839E-F3ED-31DC-BDDEA886249B}"/>
              </a:ext>
            </a:extLst>
          </p:cNvPr>
          <p:cNvGrpSpPr/>
          <p:nvPr userDrawn="1"/>
        </p:nvGrpSpPr>
        <p:grpSpPr>
          <a:xfrm>
            <a:off x="4134283" y="3293208"/>
            <a:ext cx="3923434" cy="1307812"/>
            <a:chOff x="4134283" y="2771991"/>
            <a:chExt cx="3923434" cy="1307812"/>
          </a:xfrm>
        </p:grpSpPr>
        <p:grpSp>
          <p:nvGrpSpPr>
            <p:cNvPr id="6" name="Group 5">
              <a:extLst>
                <a:ext uri="{FF2B5EF4-FFF2-40B4-BE49-F238E27FC236}">
                  <a16:creationId xmlns:a16="http://schemas.microsoft.com/office/drawing/2014/main" id="{DB9AA7C8-0074-04C1-E7B6-7E00B434E5FF}"/>
                </a:ext>
              </a:extLst>
            </p:cNvPr>
            <p:cNvGrpSpPr/>
            <p:nvPr userDrawn="1"/>
          </p:nvGrpSpPr>
          <p:grpSpPr>
            <a:xfrm>
              <a:off x="4134283" y="2771991"/>
              <a:ext cx="3923434" cy="1307812"/>
              <a:chOff x="4134283" y="2768888"/>
              <a:chExt cx="3923434" cy="1307812"/>
            </a:xfrm>
          </p:grpSpPr>
          <p:sp>
            <p:nvSpPr>
              <p:cNvPr id="13" name="Arc 47">
                <a:extLst>
                  <a:ext uri="{FF2B5EF4-FFF2-40B4-BE49-F238E27FC236}">
                    <a16:creationId xmlns:a16="http://schemas.microsoft.com/office/drawing/2014/main" id="{9ACEC3BC-B83B-589B-2555-997353274F56}"/>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Arc 48">
                <a:extLst>
                  <a:ext uri="{FF2B5EF4-FFF2-40B4-BE49-F238E27FC236}">
                    <a16:creationId xmlns:a16="http://schemas.microsoft.com/office/drawing/2014/main" id="{6323E563-6813-4328-AE24-FF846E56C67D}"/>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49">
                <a:extLst>
                  <a:ext uri="{FF2B5EF4-FFF2-40B4-BE49-F238E27FC236}">
                    <a16:creationId xmlns:a16="http://schemas.microsoft.com/office/drawing/2014/main" id="{9A5A2F5D-9FCB-DE07-7CD2-73A82A6661A7}"/>
                  </a:ext>
                </a:extLst>
              </p:cNvPr>
              <p:cNvSpPr/>
              <p:nvPr userDrawn="1"/>
            </p:nvSpPr>
            <p:spPr>
              <a:xfrm>
                <a:off x="6749906"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C2B7D95F-742B-91FB-3495-B2715E46AA81}"/>
                </a:ext>
              </a:extLst>
            </p:cNvPr>
            <p:cNvGrpSpPr/>
            <p:nvPr userDrawn="1"/>
          </p:nvGrpSpPr>
          <p:grpSpPr>
            <a:xfrm>
              <a:off x="4134283" y="2771991"/>
              <a:ext cx="3923434" cy="1307812"/>
              <a:chOff x="4134283" y="2775094"/>
              <a:chExt cx="3923434" cy="1307812"/>
            </a:xfrm>
          </p:grpSpPr>
          <p:sp>
            <p:nvSpPr>
              <p:cNvPr id="9" name="Arc 8">
                <a:extLst>
                  <a:ext uri="{FF2B5EF4-FFF2-40B4-BE49-F238E27FC236}">
                    <a16:creationId xmlns:a16="http://schemas.microsoft.com/office/drawing/2014/main" id="{DBC7740C-7521-5E87-CFD8-10093857E681}"/>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9">
                <a:extLst>
                  <a:ext uri="{FF2B5EF4-FFF2-40B4-BE49-F238E27FC236}">
                    <a16:creationId xmlns:a16="http://schemas.microsoft.com/office/drawing/2014/main" id="{C1CEC87D-1E16-7701-8ADC-3AD7A0DB4D9C}"/>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11">
                <a:extLst>
                  <a:ext uri="{FF2B5EF4-FFF2-40B4-BE49-F238E27FC236}">
                    <a16:creationId xmlns:a16="http://schemas.microsoft.com/office/drawing/2014/main" id="{ACEA2CBD-1649-A7EA-2335-1E128D0C5555}"/>
                  </a:ext>
                </a:extLst>
              </p:cNvPr>
              <p:cNvSpPr/>
              <p:nvPr userDrawn="1"/>
            </p:nvSpPr>
            <p:spPr>
              <a:xfrm>
                <a:off x="6749906"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a:off x="4165416" y="3799083"/>
            <a:ext cx="1254794"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27" name="Text Placeholder 16">
            <a:extLst>
              <a:ext uri="{FF2B5EF4-FFF2-40B4-BE49-F238E27FC236}">
                <a16:creationId xmlns:a16="http://schemas.microsoft.com/office/drawing/2014/main" id="{16071914-5639-2A44-5FFA-564F95904B49}"/>
              </a:ext>
            </a:extLst>
          </p:cNvPr>
          <p:cNvSpPr>
            <a:spLocks noGrp="1"/>
          </p:cNvSpPr>
          <p:nvPr>
            <p:ph type="body" sz="quarter" idx="74" hasCustomPrompt="1"/>
          </p:nvPr>
        </p:nvSpPr>
        <p:spPr>
          <a:xfrm>
            <a:off x="5475343" y="3799083"/>
            <a:ext cx="1254794"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33" name="Text Placeholder 16">
            <a:extLst>
              <a:ext uri="{FF2B5EF4-FFF2-40B4-BE49-F238E27FC236}">
                <a16:creationId xmlns:a16="http://schemas.microsoft.com/office/drawing/2014/main" id="{205E33DF-01F4-8187-B7D4-577332CC5C31}"/>
              </a:ext>
            </a:extLst>
          </p:cNvPr>
          <p:cNvSpPr>
            <a:spLocks noGrp="1"/>
          </p:cNvSpPr>
          <p:nvPr>
            <p:ph type="body" sz="quarter" idx="79" hasCustomPrompt="1"/>
          </p:nvPr>
        </p:nvSpPr>
        <p:spPr>
          <a:xfrm>
            <a:off x="6785270" y="3799083"/>
            <a:ext cx="1254794"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4" name="Footer Placeholder">
            <a:extLst>
              <a:ext uri="{FF2B5EF4-FFF2-40B4-BE49-F238E27FC236}">
                <a16:creationId xmlns:a16="http://schemas.microsoft.com/office/drawing/2014/main" id="{2C7B83D4-DCCC-5FB0-3294-85CCCED2564A}"/>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457794485"/>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meline I60V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p:nvPr>
        </p:nvSpPr>
        <p:spPr>
          <a:xfrm>
            <a:off x="597175" y="3281781"/>
            <a:ext cx="2672968" cy="577288"/>
          </a:xfrm>
        </p:spPr>
        <p:txBody>
          <a:bodyPr vert="horz" lIns="91440" tIns="45720" rIns="91440" bIns="45720" rtlCol="0" anchor="b">
            <a:noAutofit/>
          </a:bodyPr>
          <a:lstStyle>
            <a:lvl1pPr marL="0" indent="0" algn="r">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597175" y="3919743"/>
            <a:ext cx="2672968" cy="768443"/>
          </a:xfrm>
        </p:spPr>
        <p:txBody>
          <a:bodyPr anchor="t">
            <a:noAutofit/>
          </a:bodyPr>
          <a:lstStyle>
            <a:lvl1pPr marL="0" indent="0" algn="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9" name="Text Placeholder 48">
            <a:extLst>
              <a:ext uri="{FF2B5EF4-FFF2-40B4-BE49-F238E27FC236}">
                <a16:creationId xmlns:a16="http://schemas.microsoft.com/office/drawing/2014/main" id="{5ABAF9EC-C388-DF55-8F2D-EE5E5E540801}"/>
              </a:ext>
            </a:extLst>
          </p:cNvPr>
          <p:cNvSpPr>
            <a:spLocks noGrp="1" noChangeAspect="1"/>
          </p:cNvSpPr>
          <p:nvPr>
            <p:ph type="body" sz="quarter" idx="71" hasCustomPrompt="1"/>
          </p:nvPr>
        </p:nvSpPr>
        <p:spPr>
          <a:xfrm>
            <a:off x="4028495" y="3182733"/>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cxnSp>
        <p:nvCxnSpPr>
          <p:cNvPr id="11" name="Straight Connector 10">
            <a:extLst>
              <a:ext uri="{FF2B5EF4-FFF2-40B4-BE49-F238E27FC236}">
                <a16:creationId xmlns:a16="http://schemas.microsoft.com/office/drawing/2014/main" id="{AFC9C01F-C3E0-AC7E-223D-42C477581D7D}"/>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0AAC396F-7263-C8C1-0C85-396AD24FB493}"/>
              </a:ext>
            </a:extLst>
          </p:cNvPr>
          <p:cNvSpPr>
            <a:spLocks noGrp="1"/>
          </p:cNvSpPr>
          <p:nvPr>
            <p:ph type="body" sz="quarter" idx="72"/>
          </p:nvPr>
        </p:nvSpPr>
        <p:spPr>
          <a:xfrm>
            <a:off x="3979624" y="4963732"/>
            <a:ext cx="2812423" cy="466903"/>
          </a:xfrm>
        </p:spPr>
        <p:txBody>
          <a:bodyPr vert="horz" lIns="91440" tIns="45720" rIns="91440" bIns="45720" rtlCol="0">
            <a:noAutofit/>
          </a:bodyPr>
          <a:lstStyle>
            <a:lvl1pPr marL="0" indent="0" algn="ctr">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13" name="Text Placeholder 7">
            <a:extLst>
              <a:ext uri="{FF2B5EF4-FFF2-40B4-BE49-F238E27FC236}">
                <a16:creationId xmlns:a16="http://schemas.microsoft.com/office/drawing/2014/main" id="{413EC276-8034-0527-9A08-2C71DE2ACD11}"/>
              </a:ext>
            </a:extLst>
          </p:cNvPr>
          <p:cNvSpPr>
            <a:spLocks noGrp="1"/>
          </p:cNvSpPr>
          <p:nvPr>
            <p:ph type="body" sz="quarter" idx="73"/>
          </p:nvPr>
        </p:nvSpPr>
        <p:spPr>
          <a:xfrm>
            <a:off x="3979624" y="5491310"/>
            <a:ext cx="2812423" cy="768443"/>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48">
            <a:extLst>
              <a:ext uri="{FF2B5EF4-FFF2-40B4-BE49-F238E27FC236}">
                <a16:creationId xmlns:a16="http://schemas.microsoft.com/office/drawing/2014/main" id="{215AFEAA-6DAC-1531-AEAB-E3B1D8A7688F}"/>
              </a:ext>
            </a:extLst>
          </p:cNvPr>
          <p:cNvSpPr>
            <a:spLocks noGrp="1" noChangeAspect="1"/>
          </p:cNvSpPr>
          <p:nvPr>
            <p:ph type="body" sz="quarter" idx="75" hasCustomPrompt="1"/>
          </p:nvPr>
        </p:nvSpPr>
        <p:spPr>
          <a:xfrm>
            <a:off x="5336578" y="4481592"/>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 name="Text Placeholder 16">
            <a:extLst>
              <a:ext uri="{FF2B5EF4-FFF2-40B4-BE49-F238E27FC236}">
                <a16:creationId xmlns:a16="http://schemas.microsoft.com/office/drawing/2014/main" id="{6658CC14-B7C2-B1FF-F9AE-540C6E2B2082}"/>
              </a:ext>
            </a:extLst>
          </p:cNvPr>
          <p:cNvSpPr>
            <a:spLocks noGrp="1"/>
          </p:cNvSpPr>
          <p:nvPr>
            <p:ph type="body" sz="quarter" idx="77"/>
          </p:nvPr>
        </p:nvSpPr>
        <p:spPr>
          <a:xfrm>
            <a:off x="5307451" y="1728144"/>
            <a:ext cx="2812423" cy="466903"/>
          </a:xfrm>
        </p:spPr>
        <p:txBody>
          <a:bodyPr vert="horz" lIns="91440" tIns="45720" rIns="91440" bIns="45720" rtlCol="0">
            <a:noAutofit/>
          </a:bodyPr>
          <a:lstStyle>
            <a:lvl1pPr marL="0" indent="0" algn="ctr">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19" name="Text Placeholder 7">
            <a:extLst>
              <a:ext uri="{FF2B5EF4-FFF2-40B4-BE49-F238E27FC236}">
                <a16:creationId xmlns:a16="http://schemas.microsoft.com/office/drawing/2014/main" id="{00AA5C77-2D6A-1350-8969-01252F86D530}"/>
              </a:ext>
            </a:extLst>
          </p:cNvPr>
          <p:cNvSpPr>
            <a:spLocks noGrp="1"/>
          </p:cNvSpPr>
          <p:nvPr>
            <p:ph type="body" sz="quarter" idx="78"/>
          </p:nvPr>
        </p:nvSpPr>
        <p:spPr>
          <a:xfrm>
            <a:off x="5307451" y="2255722"/>
            <a:ext cx="2812423" cy="768443"/>
          </a:xfrm>
        </p:spPr>
        <p:txBody>
          <a:bodyPr anchor="t">
            <a:noAutofit/>
          </a:bodyPr>
          <a:lstStyle>
            <a:lvl1pPr marL="0" indent="0" algn="ctr">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1" name="Text Placeholder 48">
            <a:extLst>
              <a:ext uri="{FF2B5EF4-FFF2-40B4-BE49-F238E27FC236}">
                <a16:creationId xmlns:a16="http://schemas.microsoft.com/office/drawing/2014/main" id="{27A306CC-3A44-265A-7D50-E1AF86E0381D}"/>
              </a:ext>
            </a:extLst>
          </p:cNvPr>
          <p:cNvSpPr>
            <a:spLocks noGrp="1" noChangeAspect="1"/>
          </p:cNvSpPr>
          <p:nvPr>
            <p:ph type="body" sz="quarter" idx="80" hasCustomPrompt="1"/>
          </p:nvPr>
        </p:nvSpPr>
        <p:spPr>
          <a:xfrm>
            <a:off x="6644661" y="3182733"/>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23" name="Text Placeholder 16">
            <a:extLst>
              <a:ext uri="{FF2B5EF4-FFF2-40B4-BE49-F238E27FC236}">
                <a16:creationId xmlns:a16="http://schemas.microsoft.com/office/drawing/2014/main" id="{156135C8-5948-7FB7-ADF6-E8264DEF6849}"/>
              </a:ext>
            </a:extLst>
          </p:cNvPr>
          <p:cNvSpPr>
            <a:spLocks noGrp="1"/>
          </p:cNvSpPr>
          <p:nvPr>
            <p:ph type="body" sz="quarter" idx="82"/>
          </p:nvPr>
        </p:nvSpPr>
        <p:spPr>
          <a:xfrm>
            <a:off x="8959364" y="3291187"/>
            <a:ext cx="2672968" cy="577288"/>
          </a:xfrm>
        </p:spPr>
        <p:txBody>
          <a:bodyPr vert="horz" lIns="91440" tIns="45720" rIns="91440" bIns="45720" rtlCol="0" anchor="b">
            <a:noAutofit/>
          </a:bodyPr>
          <a:lstStyle>
            <a:lvl1pPr marL="0" indent="0" algn="l">
              <a:buFont typeface="+mj-lt"/>
              <a:buNone/>
              <a:defRPr lang="en-US" sz="1800" b="1" dirty="0">
                <a:solidFill>
                  <a:schemeClr val="tx1">
                    <a:lumMod val="75000"/>
                    <a:lumOff val="25000"/>
                  </a:schemeClr>
                </a:solidFill>
              </a:defRPr>
            </a:lvl1pPr>
          </a:lstStyle>
          <a:p>
            <a:pPr marL="228600" lvl="0" indent="-228600">
              <a:lnSpc>
                <a:spcPct val="100000"/>
              </a:lnSpc>
              <a:spcBef>
                <a:spcPts val="0"/>
              </a:spcBef>
            </a:pPr>
            <a:r>
              <a:rPr lang="en-US" dirty="0"/>
              <a:t>Click to edit Master text</a:t>
            </a:r>
          </a:p>
        </p:txBody>
      </p:sp>
      <p:sp>
        <p:nvSpPr>
          <p:cNvPr id="24" name="Text Placeholder 7">
            <a:extLst>
              <a:ext uri="{FF2B5EF4-FFF2-40B4-BE49-F238E27FC236}">
                <a16:creationId xmlns:a16="http://schemas.microsoft.com/office/drawing/2014/main" id="{2C0C2B82-533E-FE45-0952-76449056FECB}"/>
              </a:ext>
            </a:extLst>
          </p:cNvPr>
          <p:cNvSpPr>
            <a:spLocks noGrp="1"/>
          </p:cNvSpPr>
          <p:nvPr>
            <p:ph type="body" sz="quarter" idx="83"/>
          </p:nvPr>
        </p:nvSpPr>
        <p:spPr>
          <a:xfrm>
            <a:off x="8959364" y="3929149"/>
            <a:ext cx="2672968" cy="768443"/>
          </a:xfrm>
        </p:spPr>
        <p:txBody>
          <a:bodyPr anchor="t">
            <a:noAutofit/>
          </a:bodyPr>
          <a:lstStyle>
            <a:lvl1pPr marL="0" indent="0" algn="l">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6" name="Text Placeholder 48">
            <a:extLst>
              <a:ext uri="{FF2B5EF4-FFF2-40B4-BE49-F238E27FC236}">
                <a16:creationId xmlns:a16="http://schemas.microsoft.com/office/drawing/2014/main" id="{93F5A8D2-8FA8-6C58-BB04-F1808C7AF8FD}"/>
              </a:ext>
            </a:extLst>
          </p:cNvPr>
          <p:cNvSpPr>
            <a:spLocks noGrp="1" noChangeAspect="1"/>
          </p:cNvSpPr>
          <p:nvPr>
            <p:ph type="body" sz="quarter" idx="85" hasCustomPrompt="1"/>
          </p:nvPr>
        </p:nvSpPr>
        <p:spPr>
          <a:xfrm>
            <a:off x="7952745" y="4475922"/>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grpSp>
        <p:nvGrpSpPr>
          <p:cNvPr id="5" name="Group 4">
            <a:extLst>
              <a:ext uri="{FF2B5EF4-FFF2-40B4-BE49-F238E27FC236}">
                <a16:creationId xmlns:a16="http://schemas.microsoft.com/office/drawing/2014/main" id="{E33766D6-3864-AF78-EF13-F9FBDC659144}"/>
              </a:ext>
            </a:extLst>
          </p:cNvPr>
          <p:cNvGrpSpPr/>
          <p:nvPr userDrawn="1"/>
        </p:nvGrpSpPr>
        <p:grpSpPr>
          <a:xfrm>
            <a:off x="3480378" y="3281780"/>
            <a:ext cx="5231244" cy="1307812"/>
            <a:chOff x="4134283" y="3357980"/>
            <a:chExt cx="5231244" cy="1307812"/>
          </a:xfrm>
        </p:grpSpPr>
        <p:grpSp>
          <p:nvGrpSpPr>
            <p:cNvPr id="6" name="Group 5">
              <a:extLst>
                <a:ext uri="{FF2B5EF4-FFF2-40B4-BE49-F238E27FC236}">
                  <a16:creationId xmlns:a16="http://schemas.microsoft.com/office/drawing/2014/main" id="{2228961B-FD9F-1940-52B1-BEB4CE3393FB}"/>
                </a:ext>
              </a:extLst>
            </p:cNvPr>
            <p:cNvGrpSpPr/>
            <p:nvPr userDrawn="1"/>
          </p:nvGrpSpPr>
          <p:grpSpPr>
            <a:xfrm>
              <a:off x="6749905" y="3357980"/>
              <a:ext cx="2615622" cy="1307812"/>
              <a:chOff x="4134283" y="2768888"/>
              <a:chExt cx="2615622" cy="1307812"/>
            </a:xfrm>
          </p:grpSpPr>
          <p:sp>
            <p:nvSpPr>
              <p:cNvPr id="31" name="Arc 47">
                <a:extLst>
                  <a:ext uri="{FF2B5EF4-FFF2-40B4-BE49-F238E27FC236}">
                    <a16:creationId xmlns:a16="http://schemas.microsoft.com/office/drawing/2014/main" id="{0FE8E7AA-4882-4D1E-E185-4D8A49910797}"/>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Arc 48">
                <a:extLst>
                  <a:ext uri="{FF2B5EF4-FFF2-40B4-BE49-F238E27FC236}">
                    <a16:creationId xmlns:a16="http://schemas.microsoft.com/office/drawing/2014/main" id="{3EDAFEA4-8FB6-42C8-94B2-7C10A36F5E24}"/>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38ACB63A-04F6-1127-48CB-CFC24148A465}"/>
                </a:ext>
              </a:extLst>
            </p:cNvPr>
            <p:cNvGrpSpPr/>
            <p:nvPr userDrawn="1"/>
          </p:nvGrpSpPr>
          <p:grpSpPr>
            <a:xfrm>
              <a:off x="4134283" y="3357980"/>
              <a:ext cx="2615622" cy="1307812"/>
              <a:chOff x="4134283" y="2768888"/>
              <a:chExt cx="2615622" cy="1307812"/>
            </a:xfrm>
          </p:grpSpPr>
          <p:sp>
            <p:nvSpPr>
              <p:cNvPr id="29" name="Arc 47">
                <a:extLst>
                  <a:ext uri="{FF2B5EF4-FFF2-40B4-BE49-F238E27FC236}">
                    <a16:creationId xmlns:a16="http://schemas.microsoft.com/office/drawing/2014/main" id="{CD9A94C1-93DD-B053-5B82-C7352A77ABBC}"/>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48">
                <a:extLst>
                  <a:ext uri="{FF2B5EF4-FFF2-40B4-BE49-F238E27FC236}">
                    <a16:creationId xmlns:a16="http://schemas.microsoft.com/office/drawing/2014/main" id="{EAC218BB-3A4A-F13B-79D0-8F64C273F9E5}"/>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FE6B89B5-7D4D-8D73-0526-8233751C7CFD}"/>
                </a:ext>
              </a:extLst>
            </p:cNvPr>
            <p:cNvGrpSpPr/>
            <p:nvPr userDrawn="1"/>
          </p:nvGrpSpPr>
          <p:grpSpPr>
            <a:xfrm>
              <a:off x="4134283" y="3357980"/>
              <a:ext cx="2615622" cy="1307812"/>
              <a:chOff x="4134283" y="2775094"/>
              <a:chExt cx="2615622" cy="1307812"/>
            </a:xfrm>
          </p:grpSpPr>
          <p:sp>
            <p:nvSpPr>
              <p:cNvPr id="27" name="Arc 26">
                <a:extLst>
                  <a:ext uri="{FF2B5EF4-FFF2-40B4-BE49-F238E27FC236}">
                    <a16:creationId xmlns:a16="http://schemas.microsoft.com/office/drawing/2014/main" id="{0E63A774-214B-FE99-F752-C1FC29E1F2C0}"/>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 27">
                <a:extLst>
                  <a:ext uri="{FF2B5EF4-FFF2-40B4-BE49-F238E27FC236}">
                    <a16:creationId xmlns:a16="http://schemas.microsoft.com/office/drawing/2014/main" id="{4CFE7DC1-01EA-EFFA-C1F4-6F5E78F6AACD}"/>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FF0B1E4A-93EC-E2BA-71CB-BFC318858D9B}"/>
                </a:ext>
              </a:extLst>
            </p:cNvPr>
            <p:cNvGrpSpPr/>
            <p:nvPr userDrawn="1"/>
          </p:nvGrpSpPr>
          <p:grpSpPr>
            <a:xfrm>
              <a:off x="6749905" y="3357980"/>
              <a:ext cx="2615622" cy="1307812"/>
              <a:chOff x="4134283" y="2775094"/>
              <a:chExt cx="2615622" cy="1307812"/>
            </a:xfrm>
          </p:grpSpPr>
          <p:sp>
            <p:nvSpPr>
              <p:cNvPr id="25" name="Arc 24">
                <a:extLst>
                  <a:ext uri="{FF2B5EF4-FFF2-40B4-BE49-F238E27FC236}">
                    <a16:creationId xmlns:a16="http://schemas.microsoft.com/office/drawing/2014/main" id="{BEEF1A77-B50F-2E58-0A85-A218EAD17D2B}"/>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 25">
                <a:extLst>
                  <a:ext uri="{FF2B5EF4-FFF2-40B4-BE49-F238E27FC236}">
                    <a16:creationId xmlns:a16="http://schemas.microsoft.com/office/drawing/2014/main" id="{D3310C25-3968-D6CB-4100-928E5DE77E3B}"/>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a:off x="3503467" y="3799121"/>
            <a:ext cx="1256400"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4" name="Text Placeholder 16">
            <a:extLst>
              <a:ext uri="{FF2B5EF4-FFF2-40B4-BE49-F238E27FC236}">
                <a16:creationId xmlns:a16="http://schemas.microsoft.com/office/drawing/2014/main" id="{AB35A6E7-305A-108E-D89A-5E9A21C0872C}"/>
              </a:ext>
            </a:extLst>
          </p:cNvPr>
          <p:cNvSpPr>
            <a:spLocks noGrp="1"/>
          </p:cNvSpPr>
          <p:nvPr>
            <p:ph type="body" sz="quarter" idx="74" hasCustomPrompt="1"/>
          </p:nvPr>
        </p:nvSpPr>
        <p:spPr>
          <a:xfrm>
            <a:off x="4812150" y="3799121"/>
            <a:ext cx="1256400"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20" name="Text Placeholder 16">
            <a:extLst>
              <a:ext uri="{FF2B5EF4-FFF2-40B4-BE49-F238E27FC236}">
                <a16:creationId xmlns:a16="http://schemas.microsoft.com/office/drawing/2014/main" id="{2B45D01D-B5CD-D2D3-A425-857DC4F5DD11}"/>
              </a:ext>
            </a:extLst>
          </p:cNvPr>
          <p:cNvSpPr>
            <a:spLocks noGrp="1"/>
          </p:cNvSpPr>
          <p:nvPr>
            <p:ph type="body" sz="quarter" idx="79" hasCustomPrompt="1"/>
          </p:nvPr>
        </p:nvSpPr>
        <p:spPr>
          <a:xfrm>
            <a:off x="6120833" y="3799121"/>
            <a:ext cx="1256400"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32" name="Text Placeholder 16">
            <a:extLst>
              <a:ext uri="{FF2B5EF4-FFF2-40B4-BE49-F238E27FC236}">
                <a16:creationId xmlns:a16="http://schemas.microsoft.com/office/drawing/2014/main" id="{FC0BA3A9-B527-C745-8D9D-22167A95FACE}"/>
              </a:ext>
            </a:extLst>
          </p:cNvPr>
          <p:cNvSpPr>
            <a:spLocks noGrp="1"/>
          </p:cNvSpPr>
          <p:nvPr>
            <p:ph type="body" sz="quarter" idx="84" hasCustomPrompt="1"/>
          </p:nvPr>
        </p:nvSpPr>
        <p:spPr>
          <a:xfrm>
            <a:off x="7429516" y="3799121"/>
            <a:ext cx="1256400" cy="273131"/>
          </a:xfrm>
        </p:spPr>
        <p:txBody>
          <a:bodyPr vert="horz" lIns="91440" tIns="45720" rIns="91440" bIns="45720" rtlCol="0" anchor="ctr">
            <a:noAutofit/>
          </a:bodyPr>
          <a:lstStyle>
            <a:lvl1pPr marL="0" indent="0" algn="ctr">
              <a:buNone/>
              <a:defRPr lang="en-US" sz="17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4" name="Footer Placeholder">
            <a:extLst>
              <a:ext uri="{FF2B5EF4-FFF2-40B4-BE49-F238E27FC236}">
                <a16:creationId xmlns:a16="http://schemas.microsoft.com/office/drawing/2014/main" id="{74E2CEDB-57B1-B573-F1AC-E7FED2BCB77A}"/>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54262032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meline I60V7">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EB0BBD-0ADB-75A0-16FB-CBFE991CE261}"/>
              </a:ext>
            </a:extLst>
          </p:cNvPr>
          <p:cNvGrpSpPr/>
          <p:nvPr userDrawn="1"/>
        </p:nvGrpSpPr>
        <p:grpSpPr>
          <a:xfrm>
            <a:off x="2826473" y="3273568"/>
            <a:ext cx="6539055" cy="1307812"/>
            <a:chOff x="3480378" y="3357980"/>
            <a:chExt cx="6539055" cy="1307812"/>
          </a:xfrm>
        </p:grpSpPr>
        <p:sp>
          <p:nvSpPr>
            <p:cNvPr id="5" name="Arc 47">
              <a:extLst>
                <a:ext uri="{FF2B5EF4-FFF2-40B4-BE49-F238E27FC236}">
                  <a16:creationId xmlns:a16="http://schemas.microsoft.com/office/drawing/2014/main" id="{372FDC1B-B06E-FF3E-3534-969365A90C77}"/>
                </a:ext>
              </a:extLst>
            </p:cNvPr>
            <p:cNvSpPr/>
            <p:nvPr userDrawn="1"/>
          </p:nvSpPr>
          <p:spPr>
            <a:xfrm>
              <a:off x="871162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Arc 47">
              <a:extLst>
                <a:ext uri="{FF2B5EF4-FFF2-40B4-BE49-F238E27FC236}">
                  <a16:creationId xmlns:a16="http://schemas.microsoft.com/office/drawing/2014/main" id="{8D1E8923-4103-B402-1277-0DA9D04B4C93}"/>
                </a:ext>
              </a:extLst>
            </p:cNvPr>
            <p:cNvSpPr/>
            <p:nvPr userDrawn="1"/>
          </p:nvSpPr>
          <p:spPr>
            <a:xfrm>
              <a:off x="6096000"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Arc 48">
              <a:extLst>
                <a:ext uri="{FF2B5EF4-FFF2-40B4-BE49-F238E27FC236}">
                  <a16:creationId xmlns:a16="http://schemas.microsoft.com/office/drawing/2014/main" id="{1005B6A9-7014-88C3-9077-CCAB90419154}"/>
                </a:ext>
              </a:extLst>
            </p:cNvPr>
            <p:cNvSpPr/>
            <p:nvPr userDrawn="1"/>
          </p:nvSpPr>
          <p:spPr>
            <a:xfrm flipV="1">
              <a:off x="7403811"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47">
              <a:extLst>
                <a:ext uri="{FF2B5EF4-FFF2-40B4-BE49-F238E27FC236}">
                  <a16:creationId xmlns:a16="http://schemas.microsoft.com/office/drawing/2014/main" id="{21167CCF-7046-7793-EFB9-54B60E1DD42F}"/>
                </a:ext>
              </a:extLst>
            </p:cNvPr>
            <p:cNvSpPr/>
            <p:nvPr userDrawn="1"/>
          </p:nvSpPr>
          <p:spPr>
            <a:xfrm>
              <a:off x="3480378"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Arc 48">
              <a:extLst>
                <a:ext uri="{FF2B5EF4-FFF2-40B4-BE49-F238E27FC236}">
                  <a16:creationId xmlns:a16="http://schemas.microsoft.com/office/drawing/2014/main" id="{E18038DA-4B97-5AAA-D5E3-839950749852}"/>
                </a:ext>
              </a:extLst>
            </p:cNvPr>
            <p:cNvSpPr/>
            <p:nvPr userDrawn="1"/>
          </p:nvSpPr>
          <p:spPr>
            <a:xfrm flipV="1">
              <a:off x="4788189"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11">
              <a:extLst>
                <a:ext uri="{FF2B5EF4-FFF2-40B4-BE49-F238E27FC236}">
                  <a16:creationId xmlns:a16="http://schemas.microsoft.com/office/drawing/2014/main" id="{4A4E3622-D796-CFB0-442F-3FF6E66F2F52}"/>
                </a:ext>
              </a:extLst>
            </p:cNvPr>
            <p:cNvSpPr/>
            <p:nvPr userDrawn="1"/>
          </p:nvSpPr>
          <p:spPr>
            <a:xfrm>
              <a:off x="3480378"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EE59F0A8-3481-8657-B9E6-F3F14B4A7FDD}"/>
                </a:ext>
              </a:extLst>
            </p:cNvPr>
            <p:cNvSpPr/>
            <p:nvPr userDrawn="1"/>
          </p:nvSpPr>
          <p:spPr>
            <a:xfrm flipV="1">
              <a:off x="4788189"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Arc 13">
              <a:extLst>
                <a:ext uri="{FF2B5EF4-FFF2-40B4-BE49-F238E27FC236}">
                  <a16:creationId xmlns:a16="http://schemas.microsoft.com/office/drawing/2014/main" id="{8E0C777F-026B-593F-15E4-1393D599D9EE}"/>
                </a:ext>
              </a:extLst>
            </p:cNvPr>
            <p:cNvSpPr/>
            <p:nvPr userDrawn="1"/>
          </p:nvSpPr>
          <p:spPr>
            <a:xfrm>
              <a:off x="6096000"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14">
              <a:extLst>
                <a:ext uri="{FF2B5EF4-FFF2-40B4-BE49-F238E27FC236}">
                  <a16:creationId xmlns:a16="http://schemas.microsoft.com/office/drawing/2014/main" id="{79AEAFDE-E56F-9D26-6603-E56EF4D712E1}"/>
                </a:ext>
              </a:extLst>
            </p:cNvPr>
            <p:cNvSpPr/>
            <p:nvPr userDrawn="1"/>
          </p:nvSpPr>
          <p:spPr>
            <a:xfrm flipV="1">
              <a:off x="7403811"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a:extLst>
                <a:ext uri="{FF2B5EF4-FFF2-40B4-BE49-F238E27FC236}">
                  <a16:creationId xmlns:a16="http://schemas.microsoft.com/office/drawing/2014/main" id="{5D6286F5-AD38-8262-50C5-F245207BDAA3}"/>
                </a:ext>
              </a:extLst>
            </p:cNvPr>
            <p:cNvSpPr/>
            <p:nvPr userDrawn="1"/>
          </p:nvSpPr>
          <p:spPr>
            <a:xfrm>
              <a:off x="871162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hasCustomPrompt="1"/>
          </p:nvPr>
        </p:nvSpPr>
        <p:spPr>
          <a:xfrm>
            <a:off x="2464432" y="1685973"/>
            <a:ext cx="2028198" cy="466907"/>
          </a:xfrm>
          <a:noFill/>
        </p:spPr>
        <p:txBody>
          <a:bodyPr vert="horz" wrap="square" lIns="91440" tIns="45720" rIns="91440" bIns="45720"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2464432" y="2213556"/>
            <a:ext cx="2028198" cy="91654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a:off x="2826472" y="3774813"/>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noChangeAspect="1"/>
          </p:cNvSpPr>
          <p:nvPr>
            <p:ph type="body" sz="quarter" idx="71" hasCustomPrompt="1"/>
          </p:nvPr>
        </p:nvSpPr>
        <p:spPr>
          <a:xfrm>
            <a:off x="3364503" y="3168743"/>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9" name="Text Placeholder 16">
            <a:extLst>
              <a:ext uri="{FF2B5EF4-FFF2-40B4-BE49-F238E27FC236}">
                <a16:creationId xmlns:a16="http://schemas.microsoft.com/office/drawing/2014/main" id="{D3CB1F1D-DF86-BA10-888E-AC3BFA838E73}"/>
              </a:ext>
            </a:extLst>
          </p:cNvPr>
          <p:cNvSpPr>
            <a:spLocks noGrp="1"/>
          </p:cNvSpPr>
          <p:nvPr>
            <p:ph type="body" sz="quarter" idx="72" hasCustomPrompt="1"/>
          </p:nvPr>
        </p:nvSpPr>
        <p:spPr>
          <a:xfrm>
            <a:off x="3773167" y="4760251"/>
            <a:ext cx="2028198"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40" name="Text Placeholder 7">
            <a:extLst>
              <a:ext uri="{FF2B5EF4-FFF2-40B4-BE49-F238E27FC236}">
                <a16:creationId xmlns:a16="http://schemas.microsoft.com/office/drawing/2014/main" id="{0169331D-8E6E-ACBB-3D0C-08E5CBF170EB}"/>
              </a:ext>
            </a:extLst>
          </p:cNvPr>
          <p:cNvSpPr>
            <a:spLocks noGrp="1"/>
          </p:cNvSpPr>
          <p:nvPr>
            <p:ph type="body" sz="quarter" idx="73"/>
          </p:nvPr>
        </p:nvSpPr>
        <p:spPr>
          <a:xfrm>
            <a:off x="3773167" y="5287834"/>
            <a:ext cx="2028198" cy="91654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1" name="Text Placeholder 16">
            <a:extLst>
              <a:ext uri="{FF2B5EF4-FFF2-40B4-BE49-F238E27FC236}">
                <a16:creationId xmlns:a16="http://schemas.microsoft.com/office/drawing/2014/main" id="{72CC8FBC-EF44-E331-67A5-4EA4080D46CB}"/>
              </a:ext>
            </a:extLst>
          </p:cNvPr>
          <p:cNvSpPr>
            <a:spLocks noGrp="1"/>
          </p:cNvSpPr>
          <p:nvPr>
            <p:ph type="body" sz="quarter" idx="74" hasCustomPrompt="1"/>
          </p:nvPr>
        </p:nvSpPr>
        <p:spPr>
          <a:xfrm>
            <a:off x="4140710" y="3774813"/>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43" name="Text Placeholder 48">
            <a:extLst>
              <a:ext uri="{FF2B5EF4-FFF2-40B4-BE49-F238E27FC236}">
                <a16:creationId xmlns:a16="http://schemas.microsoft.com/office/drawing/2014/main" id="{42D6C92C-039B-B185-ED90-927E84164DAA}"/>
              </a:ext>
            </a:extLst>
          </p:cNvPr>
          <p:cNvSpPr>
            <a:spLocks noGrp="1" noChangeAspect="1"/>
          </p:cNvSpPr>
          <p:nvPr>
            <p:ph type="body" sz="quarter" idx="75" hasCustomPrompt="1"/>
          </p:nvPr>
        </p:nvSpPr>
        <p:spPr>
          <a:xfrm>
            <a:off x="4674283" y="4473380"/>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45" name="Text Placeholder 16">
            <a:extLst>
              <a:ext uri="{FF2B5EF4-FFF2-40B4-BE49-F238E27FC236}">
                <a16:creationId xmlns:a16="http://schemas.microsoft.com/office/drawing/2014/main" id="{F48895CC-84A6-F17D-D853-A785E8B893BB}"/>
              </a:ext>
            </a:extLst>
          </p:cNvPr>
          <p:cNvSpPr>
            <a:spLocks noGrp="1"/>
          </p:cNvSpPr>
          <p:nvPr>
            <p:ph type="body" sz="quarter" idx="77" hasCustomPrompt="1"/>
          </p:nvPr>
        </p:nvSpPr>
        <p:spPr>
          <a:xfrm>
            <a:off x="5081902" y="1689324"/>
            <a:ext cx="2028198"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48" name="Text Placeholder 7">
            <a:extLst>
              <a:ext uri="{FF2B5EF4-FFF2-40B4-BE49-F238E27FC236}">
                <a16:creationId xmlns:a16="http://schemas.microsoft.com/office/drawing/2014/main" id="{035C7DCF-B852-23BC-FA07-7D02CD1E592E}"/>
              </a:ext>
            </a:extLst>
          </p:cNvPr>
          <p:cNvSpPr>
            <a:spLocks noGrp="1"/>
          </p:cNvSpPr>
          <p:nvPr>
            <p:ph type="body" sz="quarter" idx="78"/>
          </p:nvPr>
        </p:nvSpPr>
        <p:spPr>
          <a:xfrm>
            <a:off x="5081902" y="2216907"/>
            <a:ext cx="2028198" cy="91654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0" name="Text Placeholder 16">
            <a:extLst>
              <a:ext uri="{FF2B5EF4-FFF2-40B4-BE49-F238E27FC236}">
                <a16:creationId xmlns:a16="http://schemas.microsoft.com/office/drawing/2014/main" id="{2ED3EB6D-6297-02E1-F85F-08CFFA7850E7}"/>
              </a:ext>
            </a:extLst>
          </p:cNvPr>
          <p:cNvSpPr>
            <a:spLocks noGrp="1"/>
          </p:cNvSpPr>
          <p:nvPr>
            <p:ph type="body" sz="quarter" idx="79" hasCustomPrompt="1"/>
          </p:nvPr>
        </p:nvSpPr>
        <p:spPr>
          <a:xfrm>
            <a:off x="5454947" y="3774813"/>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51" name="Text Placeholder 48">
            <a:extLst>
              <a:ext uri="{FF2B5EF4-FFF2-40B4-BE49-F238E27FC236}">
                <a16:creationId xmlns:a16="http://schemas.microsoft.com/office/drawing/2014/main" id="{B6F590BB-EF02-ACA6-F7DF-70D181623B89}"/>
              </a:ext>
            </a:extLst>
          </p:cNvPr>
          <p:cNvSpPr>
            <a:spLocks noGrp="1" noChangeAspect="1"/>
          </p:cNvSpPr>
          <p:nvPr>
            <p:ph type="body" sz="quarter" idx="80" hasCustomPrompt="1"/>
          </p:nvPr>
        </p:nvSpPr>
        <p:spPr>
          <a:xfrm>
            <a:off x="5984063" y="3168743"/>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4" name="Text Placeholder 16">
            <a:extLst>
              <a:ext uri="{FF2B5EF4-FFF2-40B4-BE49-F238E27FC236}">
                <a16:creationId xmlns:a16="http://schemas.microsoft.com/office/drawing/2014/main" id="{46D6E0F0-9FBC-9B99-EE23-515D96D5DCB1}"/>
              </a:ext>
            </a:extLst>
          </p:cNvPr>
          <p:cNvSpPr>
            <a:spLocks noGrp="1"/>
          </p:cNvSpPr>
          <p:nvPr>
            <p:ph type="body" sz="quarter" idx="82" hasCustomPrompt="1"/>
          </p:nvPr>
        </p:nvSpPr>
        <p:spPr>
          <a:xfrm>
            <a:off x="6390637" y="4760251"/>
            <a:ext cx="2028198"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65" name="Text Placeholder 7">
            <a:extLst>
              <a:ext uri="{FF2B5EF4-FFF2-40B4-BE49-F238E27FC236}">
                <a16:creationId xmlns:a16="http://schemas.microsoft.com/office/drawing/2014/main" id="{9E4FA6F1-2FAE-302A-7E0D-20A7FAB0EE4C}"/>
              </a:ext>
            </a:extLst>
          </p:cNvPr>
          <p:cNvSpPr>
            <a:spLocks noGrp="1"/>
          </p:cNvSpPr>
          <p:nvPr>
            <p:ph type="body" sz="quarter" idx="83"/>
          </p:nvPr>
        </p:nvSpPr>
        <p:spPr>
          <a:xfrm>
            <a:off x="6390637" y="5287834"/>
            <a:ext cx="2028198" cy="91654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6" name="Text Placeholder 16">
            <a:extLst>
              <a:ext uri="{FF2B5EF4-FFF2-40B4-BE49-F238E27FC236}">
                <a16:creationId xmlns:a16="http://schemas.microsoft.com/office/drawing/2014/main" id="{1E2524C8-C40D-2BBD-C6C7-B11A8189604F}"/>
              </a:ext>
            </a:extLst>
          </p:cNvPr>
          <p:cNvSpPr>
            <a:spLocks noGrp="1"/>
          </p:cNvSpPr>
          <p:nvPr>
            <p:ph type="body" sz="quarter" idx="84" hasCustomPrompt="1"/>
          </p:nvPr>
        </p:nvSpPr>
        <p:spPr>
          <a:xfrm>
            <a:off x="6769184" y="3774813"/>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67" name="Text Placeholder 48">
            <a:extLst>
              <a:ext uri="{FF2B5EF4-FFF2-40B4-BE49-F238E27FC236}">
                <a16:creationId xmlns:a16="http://schemas.microsoft.com/office/drawing/2014/main" id="{7C56EBA4-3BFB-EE83-D685-7367052077FD}"/>
              </a:ext>
            </a:extLst>
          </p:cNvPr>
          <p:cNvSpPr>
            <a:spLocks noGrp="1" noChangeAspect="1"/>
          </p:cNvSpPr>
          <p:nvPr>
            <p:ph type="body" sz="quarter" idx="85" hasCustomPrompt="1"/>
          </p:nvPr>
        </p:nvSpPr>
        <p:spPr>
          <a:xfrm>
            <a:off x="7293843" y="4473380"/>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9" name="Text Placeholder 16">
            <a:extLst>
              <a:ext uri="{FF2B5EF4-FFF2-40B4-BE49-F238E27FC236}">
                <a16:creationId xmlns:a16="http://schemas.microsoft.com/office/drawing/2014/main" id="{752E68FA-4A98-E903-B224-863717C80CCF}"/>
              </a:ext>
            </a:extLst>
          </p:cNvPr>
          <p:cNvSpPr>
            <a:spLocks noGrp="1"/>
          </p:cNvSpPr>
          <p:nvPr>
            <p:ph type="body" sz="quarter" idx="87" hasCustomPrompt="1"/>
          </p:nvPr>
        </p:nvSpPr>
        <p:spPr>
          <a:xfrm>
            <a:off x="7699372" y="1685973"/>
            <a:ext cx="2028198"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70" name="Text Placeholder 7">
            <a:extLst>
              <a:ext uri="{FF2B5EF4-FFF2-40B4-BE49-F238E27FC236}">
                <a16:creationId xmlns:a16="http://schemas.microsoft.com/office/drawing/2014/main" id="{0BB21078-8FEB-15B3-8818-A1081E9D333B}"/>
              </a:ext>
            </a:extLst>
          </p:cNvPr>
          <p:cNvSpPr>
            <a:spLocks noGrp="1"/>
          </p:cNvSpPr>
          <p:nvPr>
            <p:ph type="body" sz="quarter" idx="88"/>
          </p:nvPr>
        </p:nvSpPr>
        <p:spPr>
          <a:xfrm>
            <a:off x="7699372" y="2213556"/>
            <a:ext cx="2028198" cy="91654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1" name="Text Placeholder 16">
            <a:extLst>
              <a:ext uri="{FF2B5EF4-FFF2-40B4-BE49-F238E27FC236}">
                <a16:creationId xmlns:a16="http://schemas.microsoft.com/office/drawing/2014/main" id="{FBD2D9E5-41B3-C1AF-F6FF-E598B57CD60B}"/>
              </a:ext>
            </a:extLst>
          </p:cNvPr>
          <p:cNvSpPr>
            <a:spLocks noGrp="1"/>
          </p:cNvSpPr>
          <p:nvPr>
            <p:ph type="body" sz="quarter" idx="89" hasCustomPrompt="1"/>
          </p:nvPr>
        </p:nvSpPr>
        <p:spPr>
          <a:xfrm>
            <a:off x="8083422" y="3774813"/>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72" name="Text Placeholder 48">
            <a:extLst>
              <a:ext uri="{FF2B5EF4-FFF2-40B4-BE49-F238E27FC236}">
                <a16:creationId xmlns:a16="http://schemas.microsoft.com/office/drawing/2014/main" id="{44864C21-FBF6-46FE-A14E-922004502596}"/>
              </a:ext>
            </a:extLst>
          </p:cNvPr>
          <p:cNvSpPr>
            <a:spLocks noGrp="1" noChangeAspect="1"/>
          </p:cNvSpPr>
          <p:nvPr>
            <p:ph type="body" sz="quarter" idx="90" hasCustomPrompt="1"/>
          </p:nvPr>
        </p:nvSpPr>
        <p:spPr>
          <a:xfrm>
            <a:off x="8603622" y="3168743"/>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cxnSp>
        <p:nvCxnSpPr>
          <p:cNvPr id="6" name="Straight Connector 5">
            <a:extLst>
              <a:ext uri="{FF2B5EF4-FFF2-40B4-BE49-F238E27FC236}">
                <a16:creationId xmlns:a16="http://schemas.microsoft.com/office/drawing/2014/main" id="{7097CDB8-30FF-B879-D2C9-F6648160B5D5}"/>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7" name="Footer Placeholder">
            <a:extLst>
              <a:ext uri="{FF2B5EF4-FFF2-40B4-BE49-F238E27FC236}">
                <a16:creationId xmlns:a16="http://schemas.microsoft.com/office/drawing/2014/main" id="{437948AD-B435-BB12-4C67-AC0E65A80510}"/>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42953927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meline I60V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5" name="Straight Connector 4">
            <a:extLst>
              <a:ext uri="{FF2B5EF4-FFF2-40B4-BE49-F238E27FC236}">
                <a16:creationId xmlns:a16="http://schemas.microsoft.com/office/drawing/2014/main" id="{5A447E5D-39F8-31E9-157E-F8501DEB053A}"/>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hasCustomPrompt="1"/>
          </p:nvPr>
        </p:nvSpPr>
        <p:spPr>
          <a:xfrm>
            <a:off x="1897373" y="1798300"/>
            <a:ext cx="1750067"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1897373" y="2325883"/>
            <a:ext cx="1750067" cy="78023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2664406" y="3177926"/>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57" name="Text Placeholder 16">
            <a:extLst>
              <a:ext uri="{FF2B5EF4-FFF2-40B4-BE49-F238E27FC236}">
                <a16:creationId xmlns:a16="http://schemas.microsoft.com/office/drawing/2014/main" id="{9AF7254B-0459-B4E9-337D-8A87A3151F8F}"/>
              </a:ext>
            </a:extLst>
          </p:cNvPr>
          <p:cNvSpPr>
            <a:spLocks noGrp="1"/>
          </p:cNvSpPr>
          <p:nvPr>
            <p:ph type="body" sz="quarter" idx="72" hasCustomPrompt="1"/>
          </p:nvPr>
        </p:nvSpPr>
        <p:spPr>
          <a:xfrm>
            <a:off x="3202961" y="4806745"/>
            <a:ext cx="1750067"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58" name="Text Placeholder 7">
            <a:extLst>
              <a:ext uri="{FF2B5EF4-FFF2-40B4-BE49-F238E27FC236}">
                <a16:creationId xmlns:a16="http://schemas.microsoft.com/office/drawing/2014/main" id="{8835ADFD-CEC8-9BDF-0E5A-8E4ADBA04B47}"/>
              </a:ext>
            </a:extLst>
          </p:cNvPr>
          <p:cNvSpPr>
            <a:spLocks noGrp="1"/>
          </p:cNvSpPr>
          <p:nvPr>
            <p:ph type="body" sz="quarter" idx="73"/>
          </p:nvPr>
        </p:nvSpPr>
        <p:spPr>
          <a:xfrm>
            <a:off x="3202961" y="5334328"/>
            <a:ext cx="1750067" cy="78023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0" name="Text Placeholder 48">
            <a:extLst>
              <a:ext uri="{FF2B5EF4-FFF2-40B4-BE49-F238E27FC236}">
                <a16:creationId xmlns:a16="http://schemas.microsoft.com/office/drawing/2014/main" id="{FABD4205-5288-EA6F-3A49-150ABCEF5AEF}"/>
              </a:ext>
            </a:extLst>
          </p:cNvPr>
          <p:cNvSpPr>
            <a:spLocks noGrp="1"/>
          </p:cNvSpPr>
          <p:nvPr>
            <p:ph type="body" sz="quarter" idx="75" hasCustomPrompt="1"/>
          </p:nvPr>
        </p:nvSpPr>
        <p:spPr>
          <a:xfrm>
            <a:off x="3969994" y="4481592"/>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2" name="Text Placeholder 16">
            <a:extLst>
              <a:ext uri="{FF2B5EF4-FFF2-40B4-BE49-F238E27FC236}">
                <a16:creationId xmlns:a16="http://schemas.microsoft.com/office/drawing/2014/main" id="{63B6B110-9C1E-CC49-C6FC-98F0F47725E6}"/>
              </a:ext>
            </a:extLst>
          </p:cNvPr>
          <p:cNvSpPr>
            <a:spLocks noGrp="1"/>
          </p:cNvSpPr>
          <p:nvPr>
            <p:ph type="body" sz="quarter" idx="77" hasCustomPrompt="1"/>
          </p:nvPr>
        </p:nvSpPr>
        <p:spPr>
          <a:xfrm>
            <a:off x="4508549" y="1798300"/>
            <a:ext cx="1750067"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63" name="Text Placeholder 7">
            <a:extLst>
              <a:ext uri="{FF2B5EF4-FFF2-40B4-BE49-F238E27FC236}">
                <a16:creationId xmlns:a16="http://schemas.microsoft.com/office/drawing/2014/main" id="{1CF17DA0-B34A-EB9A-4424-7B08B4D0B0A9}"/>
              </a:ext>
            </a:extLst>
          </p:cNvPr>
          <p:cNvSpPr>
            <a:spLocks noGrp="1"/>
          </p:cNvSpPr>
          <p:nvPr>
            <p:ph type="body" sz="quarter" idx="78"/>
          </p:nvPr>
        </p:nvSpPr>
        <p:spPr>
          <a:xfrm>
            <a:off x="4508549" y="2325883"/>
            <a:ext cx="1750067" cy="78023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5" name="Text Placeholder 48">
            <a:extLst>
              <a:ext uri="{FF2B5EF4-FFF2-40B4-BE49-F238E27FC236}">
                <a16:creationId xmlns:a16="http://schemas.microsoft.com/office/drawing/2014/main" id="{C5E805D6-02B8-DBCF-318D-EF12414F78D9}"/>
              </a:ext>
            </a:extLst>
          </p:cNvPr>
          <p:cNvSpPr>
            <a:spLocks noGrp="1"/>
          </p:cNvSpPr>
          <p:nvPr>
            <p:ph type="body" sz="quarter" idx="80" hasCustomPrompt="1"/>
          </p:nvPr>
        </p:nvSpPr>
        <p:spPr>
          <a:xfrm>
            <a:off x="5275582" y="3177926"/>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7" name="Text Placeholder 16">
            <a:extLst>
              <a:ext uri="{FF2B5EF4-FFF2-40B4-BE49-F238E27FC236}">
                <a16:creationId xmlns:a16="http://schemas.microsoft.com/office/drawing/2014/main" id="{940AFB9F-F0AA-BB14-D399-FCF619776C9B}"/>
              </a:ext>
            </a:extLst>
          </p:cNvPr>
          <p:cNvSpPr>
            <a:spLocks noGrp="1"/>
          </p:cNvSpPr>
          <p:nvPr>
            <p:ph type="body" sz="quarter" idx="82" hasCustomPrompt="1"/>
          </p:nvPr>
        </p:nvSpPr>
        <p:spPr>
          <a:xfrm>
            <a:off x="5814137" y="4812362"/>
            <a:ext cx="1750067"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68" name="Text Placeholder 7">
            <a:extLst>
              <a:ext uri="{FF2B5EF4-FFF2-40B4-BE49-F238E27FC236}">
                <a16:creationId xmlns:a16="http://schemas.microsoft.com/office/drawing/2014/main" id="{04FFC502-5B5E-2352-389F-422421E761B3}"/>
              </a:ext>
            </a:extLst>
          </p:cNvPr>
          <p:cNvSpPr>
            <a:spLocks noGrp="1"/>
          </p:cNvSpPr>
          <p:nvPr>
            <p:ph type="body" sz="quarter" idx="83"/>
          </p:nvPr>
        </p:nvSpPr>
        <p:spPr>
          <a:xfrm>
            <a:off x="5814137" y="5339945"/>
            <a:ext cx="1750067" cy="78023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0" name="Text Placeholder 48">
            <a:extLst>
              <a:ext uri="{FF2B5EF4-FFF2-40B4-BE49-F238E27FC236}">
                <a16:creationId xmlns:a16="http://schemas.microsoft.com/office/drawing/2014/main" id="{9A47660C-08B1-5B37-1BD7-A68525B59CE0}"/>
              </a:ext>
            </a:extLst>
          </p:cNvPr>
          <p:cNvSpPr>
            <a:spLocks noGrp="1"/>
          </p:cNvSpPr>
          <p:nvPr>
            <p:ph type="body" sz="quarter" idx="85" hasCustomPrompt="1"/>
          </p:nvPr>
        </p:nvSpPr>
        <p:spPr>
          <a:xfrm>
            <a:off x="6581170" y="4481592"/>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2" name="Text Placeholder 16">
            <a:extLst>
              <a:ext uri="{FF2B5EF4-FFF2-40B4-BE49-F238E27FC236}">
                <a16:creationId xmlns:a16="http://schemas.microsoft.com/office/drawing/2014/main" id="{75112600-4801-3CC0-BE9F-EEBE4024CD2A}"/>
              </a:ext>
            </a:extLst>
          </p:cNvPr>
          <p:cNvSpPr>
            <a:spLocks noGrp="1"/>
          </p:cNvSpPr>
          <p:nvPr>
            <p:ph type="body" sz="quarter" idx="87" hasCustomPrompt="1"/>
          </p:nvPr>
        </p:nvSpPr>
        <p:spPr>
          <a:xfrm>
            <a:off x="7119725" y="1798300"/>
            <a:ext cx="1750067"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73" name="Text Placeholder 7">
            <a:extLst>
              <a:ext uri="{FF2B5EF4-FFF2-40B4-BE49-F238E27FC236}">
                <a16:creationId xmlns:a16="http://schemas.microsoft.com/office/drawing/2014/main" id="{3CCB1342-C2F2-9E11-766A-D5E10268D725}"/>
              </a:ext>
            </a:extLst>
          </p:cNvPr>
          <p:cNvSpPr>
            <a:spLocks noGrp="1"/>
          </p:cNvSpPr>
          <p:nvPr>
            <p:ph type="body" sz="quarter" idx="88"/>
          </p:nvPr>
        </p:nvSpPr>
        <p:spPr>
          <a:xfrm>
            <a:off x="7119725" y="2325883"/>
            <a:ext cx="1750067" cy="78023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5" name="Text Placeholder 48">
            <a:extLst>
              <a:ext uri="{FF2B5EF4-FFF2-40B4-BE49-F238E27FC236}">
                <a16:creationId xmlns:a16="http://schemas.microsoft.com/office/drawing/2014/main" id="{A11FE2B5-1DA8-7A05-2D73-4D3C72D769C7}"/>
              </a:ext>
            </a:extLst>
          </p:cNvPr>
          <p:cNvSpPr>
            <a:spLocks noGrp="1"/>
          </p:cNvSpPr>
          <p:nvPr>
            <p:ph type="body" sz="quarter" idx="90" hasCustomPrompt="1"/>
          </p:nvPr>
        </p:nvSpPr>
        <p:spPr>
          <a:xfrm>
            <a:off x="7886758" y="3177926"/>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7" name="Text Placeholder 16">
            <a:extLst>
              <a:ext uri="{FF2B5EF4-FFF2-40B4-BE49-F238E27FC236}">
                <a16:creationId xmlns:a16="http://schemas.microsoft.com/office/drawing/2014/main" id="{631793C7-E0A0-044D-90B4-B2DE7C18646B}"/>
              </a:ext>
            </a:extLst>
          </p:cNvPr>
          <p:cNvSpPr>
            <a:spLocks noGrp="1"/>
          </p:cNvSpPr>
          <p:nvPr>
            <p:ph type="body" sz="quarter" idx="92" hasCustomPrompt="1"/>
          </p:nvPr>
        </p:nvSpPr>
        <p:spPr>
          <a:xfrm>
            <a:off x="8425315" y="4806745"/>
            <a:ext cx="1750067" cy="466907"/>
          </a:xfrm>
          <a:noFill/>
        </p:spPr>
        <p:txBody>
          <a:bodyPr wrap="square" rtlCol="0" anchor="ctr">
            <a:noAutofit/>
          </a:bodyPr>
          <a:lstStyle>
            <a:lvl1pPr marL="0" indent="0" algn="ctr">
              <a:lnSpc>
                <a:spcPct val="100000"/>
              </a:lnSpc>
              <a:spcBef>
                <a:spcPts val="0"/>
              </a:spcBef>
              <a:buNone/>
              <a:defRPr lang="en-US" sz="1400" b="1" dirty="0">
                <a:solidFill>
                  <a:schemeClr val="tx1">
                    <a:lumMod val="75000"/>
                    <a:lumOff val="25000"/>
                  </a:schemeClr>
                </a:solidFill>
              </a:defRPr>
            </a:lvl1pPr>
          </a:lstStyle>
          <a:p>
            <a:pPr marL="228600" lvl="0" indent="-228600"/>
            <a:r>
              <a:rPr lang="en-US" dirty="0"/>
              <a:t>Click to edit text</a:t>
            </a:r>
          </a:p>
        </p:txBody>
      </p:sp>
      <p:sp>
        <p:nvSpPr>
          <p:cNvPr id="178" name="Text Placeholder 7">
            <a:extLst>
              <a:ext uri="{FF2B5EF4-FFF2-40B4-BE49-F238E27FC236}">
                <a16:creationId xmlns:a16="http://schemas.microsoft.com/office/drawing/2014/main" id="{1A32D649-193E-12C9-C230-B78A04CAC3B2}"/>
              </a:ext>
            </a:extLst>
          </p:cNvPr>
          <p:cNvSpPr>
            <a:spLocks noGrp="1"/>
          </p:cNvSpPr>
          <p:nvPr>
            <p:ph type="body" sz="quarter" idx="93"/>
          </p:nvPr>
        </p:nvSpPr>
        <p:spPr>
          <a:xfrm>
            <a:off x="8425315" y="5334328"/>
            <a:ext cx="1750067" cy="780230"/>
          </a:xfrm>
        </p:spPr>
        <p:txBody>
          <a:bodyPr anchor="t">
            <a:noAutofit/>
          </a:bodyPr>
          <a:lstStyle>
            <a:lvl1pPr marL="0" indent="0" algn="ctr">
              <a:lnSpc>
                <a:spcPct val="100000"/>
              </a:lnSpc>
              <a:spcBef>
                <a:spcPts val="0"/>
              </a:spcBef>
              <a:buNone/>
              <a:defRPr sz="12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0" name="Text Placeholder 48">
            <a:extLst>
              <a:ext uri="{FF2B5EF4-FFF2-40B4-BE49-F238E27FC236}">
                <a16:creationId xmlns:a16="http://schemas.microsoft.com/office/drawing/2014/main" id="{F75850D0-1940-95F0-98BF-C4E845454C79}"/>
              </a:ext>
            </a:extLst>
          </p:cNvPr>
          <p:cNvSpPr>
            <a:spLocks noGrp="1"/>
          </p:cNvSpPr>
          <p:nvPr>
            <p:ph type="body" sz="quarter" idx="95" hasCustomPrompt="1"/>
          </p:nvPr>
        </p:nvSpPr>
        <p:spPr>
          <a:xfrm>
            <a:off x="9192348" y="4481592"/>
            <a:ext cx="216000" cy="216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grpSp>
        <p:nvGrpSpPr>
          <p:cNvPr id="4" name="Group 3">
            <a:extLst>
              <a:ext uri="{FF2B5EF4-FFF2-40B4-BE49-F238E27FC236}">
                <a16:creationId xmlns:a16="http://schemas.microsoft.com/office/drawing/2014/main" id="{C9D78E60-ADE3-ADE3-4D32-11A5CC29C172}"/>
              </a:ext>
            </a:extLst>
          </p:cNvPr>
          <p:cNvGrpSpPr/>
          <p:nvPr userDrawn="1"/>
        </p:nvGrpSpPr>
        <p:grpSpPr>
          <a:xfrm>
            <a:off x="2105892" y="3281780"/>
            <a:ext cx="7846866" cy="1307812"/>
            <a:chOff x="2105892" y="3357980"/>
            <a:chExt cx="7846866" cy="1307812"/>
          </a:xfrm>
        </p:grpSpPr>
        <p:sp>
          <p:nvSpPr>
            <p:cNvPr id="6" name="Arc 48">
              <a:extLst>
                <a:ext uri="{FF2B5EF4-FFF2-40B4-BE49-F238E27FC236}">
                  <a16:creationId xmlns:a16="http://schemas.microsoft.com/office/drawing/2014/main" id="{0D954641-50E1-78C8-A8D3-B36B4706CDD6}"/>
                </a:ext>
              </a:extLst>
            </p:cNvPr>
            <p:cNvSpPr/>
            <p:nvPr userDrawn="1"/>
          </p:nvSpPr>
          <p:spPr>
            <a:xfrm flipV="1">
              <a:off x="8644947"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Arc 47">
              <a:extLst>
                <a:ext uri="{FF2B5EF4-FFF2-40B4-BE49-F238E27FC236}">
                  <a16:creationId xmlns:a16="http://schemas.microsoft.com/office/drawing/2014/main" id="{7950F9A2-EAFB-E9BE-3B40-2949CC980E90}"/>
                </a:ext>
              </a:extLst>
            </p:cNvPr>
            <p:cNvSpPr/>
            <p:nvPr userDrawn="1"/>
          </p:nvSpPr>
          <p:spPr>
            <a:xfrm>
              <a:off x="7337136"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Arc 47">
              <a:extLst>
                <a:ext uri="{FF2B5EF4-FFF2-40B4-BE49-F238E27FC236}">
                  <a16:creationId xmlns:a16="http://schemas.microsoft.com/office/drawing/2014/main" id="{F7ABF14A-2E1C-4CBF-B618-C0A6ADB433FF}"/>
                </a:ext>
              </a:extLst>
            </p:cNvPr>
            <p:cNvSpPr/>
            <p:nvPr userDrawn="1"/>
          </p:nvSpPr>
          <p:spPr>
            <a:xfrm>
              <a:off x="4721514"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48">
              <a:extLst>
                <a:ext uri="{FF2B5EF4-FFF2-40B4-BE49-F238E27FC236}">
                  <a16:creationId xmlns:a16="http://schemas.microsoft.com/office/drawing/2014/main" id="{81A8D53E-F72D-3FE5-CED4-D566B8D83F76}"/>
                </a:ext>
              </a:extLst>
            </p:cNvPr>
            <p:cNvSpPr/>
            <p:nvPr userDrawn="1"/>
          </p:nvSpPr>
          <p:spPr>
            <a:xfrm flipV="1">
              <a:off x="6029325"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Arc 47">
              <a:extLst>
                <a:ext uri="{FF2B5EF4-FFF2-40B4-BE49-F238E27FC236}">
                  <a16:creationId xmlns:a16="http://schemas.microsoft.com/office/drawing/2014/main" id="{015AC7F8-20E7-8E4A-AA02-EAC09EB3DCE8}"/>
                </a:ext>
              </a:extLst>
            </p:cNvPr>
            <p:cNvSpPr/>
            <p:nvPr userDrawn="1"/>
          </p:nvSpPr>
          <p:spPr>
            <a:xfrm>
              <a:off x="210589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48">
              <a:extLst>
                <a:ext uri="{FF2B5EF4-FFF2-40B4-BE49-F238E27FC236}">
                  <a16:creationId xmlns:a16="http://schemas.microsoft.com/office/drawing/2014/main" id="{68817785-A928-3240-EBBD-A517C636E2E6}"/>
                </a:ext>
              </a:extLst>
            </p:cNvPr>
            <p:cNvSpPr/>
            <p:nvPr userDrawn="1"/>
          </p:nvSpPr>
          <p:spPr>
            <a:xfrm flipV="1">
              <a:off x="3413703"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08E40AD7-D249-B498-57C5-9B0557C70528}"/>
                </a:ext>
              </a:extLst>
            </p:cNvPr>
            <p:cNvSpPr/>
            <p:nvPr userDrawn="1"/>
          </p:nvSpPr>
          <p:spPr>
            <a:xfrm>
              <a:off x="210589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Arc 13">
              <a:extLst>
                <a:ext uri="{FF2B5EF4-FFF2-40B4-BE49-F238E27FC236}">
                  <a16:creationId xmlns:a16="http://schemas.microsoft.com/office/drawing/2014/main" id="{14B7B35C-9A7E-FD79-FA86-5941BD929CF1}"/>
                </a:ext>
              </a:extLst>
            </p:cNvPr>
            <p:cNvSpPr/>
            <p:nvPr userDrawn="1"/>
          </p:nvSpPr>
          <p:spPr>
            <a:xfrm flipV="1">
              <a:off x="3413703"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14">
              <a:extLst>
                <a:ext uri="{FF2B5EF4-FFF2-40B4-BE49-F238E27FC236}">
                  <a16:creationId xmlns:a16="http://schemas.microsoft.com/office/drawing/2014/main" id="{AEC05422-7F31-FC5B-BA8E-BE987F2C7737}"/>
                </a:ext>
              </a:extLst>
            </p:cNvPr>
            <p:cNvSpPr/>
            <p:nvPr userDrawn="1"/>
          </p:nvSpPr>
          <p:spPr>
            <a:xfrm>
              <a:off x="4721514"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a:extLst>
                <a:ext uri="{FF2B5EF4-FFF2-40B4-BE49-F238E27FC236}">
                  <a16:creationId xmlns:a16="http://schemas.microsoft.com/office/drawing/2014/main" id="{1766F041-BF39-F330-1ED9-62750CAD957B}"/>
                </a:ext>
              </a:extLst>
            </p:cNvPr>
            <p:cNvSpPr/>
            <p:nvPr userDrawn="1"/>
          </p:nvSpPr>
          <p:spPr>
            <a:xfrm flipV="1">
              <a:off x="6029325"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16">
              <a:extLst>
                <a:ext uri="{FF2B5EF4-FFF2-40B4-BE49-F238E27FC236}">
                  <a16:creationId xmlns:a16="http://schemas.microsoft.com/office/drawing/2014/main" id="{87891A3E-30FF-419D-40CD-C536FC3C78F1}"/>
                </a:ext>
              </a:extLst>
            </p:cNvPr>
            <p:cNvSpPr/>
            <p:nvPr userDrawn="1"/>
          </p:nvSpPr>
          <p:spPr>
            <a:xfrm>
              <a:off x="7337136"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91286723-AA47-6CDD-E64A-F7924D5B14FD}"/>
                </a:ext>
              </a:extLst>
            </p:cNvPr>
            <p:cNvSpPr/>
            <p:nvPr userDrawn="1"/>
          </p:nvSpPr>
          <p:spPr>
            <a:xfrm flipV="1">
              <a:off x="8644947"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a:off x="2144206" y="3799406"/>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59" name="Text Placeholder 16">
            <a:extLst>
              <a:ext uri="{FF2B5EF4-FFF2-40B4-BE49-F238E27FC236}">
                <a16:creationId xmlns:a16="http://schemas.microsoft.com/office/drawing/2014/main" id="{8DDE9047-8686-3D02-453C-6724D5304566}"/>
              </a:ext>
            </a:extLst>
          </p:cNvPr>
          <p:cNvSpPr>
            <a:spLocks noGrp="1"/>
          </p:cNvSpPr>
          <p:nvPr>
            <p:ph type="body" sz="quarter" idx="74" hasCustomPrompt="1"/>
          </p:nvPr>
        </p:nvSpPr>
        <p:spPr>
          <a:xfrm>
            <a:off x="3449794" y="3799406"/>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64" name="Text Placeholder 16">
            <a:extLst>
              <a:ext uri="{FF2B5EF4-FFF2-40B4-BE49-F238E27FC236}">
                <a16:creationId xmlns:a16="http://schemas.microsoft.com/office/drawing/2014/main" id="{730C2C5F-74FE-6061-AC7D-C4CD063DC482}"/>
              </a:ext>
            </a:extLst>
          </p:cNvPr>
          <p:cNvSpPr>
            <a:spLocks noGrp="1"/>
          </p:cNvSpPr>
          <p:nvPr>
            <p:ph type="body" sz="quarter" idx="79" hasCustomPrompt="1"/>
          </p:nvPr>
        </p:nvSpPr>
        <p:spPr>
          <a:xfrm>
            <a:off x="4755382" y="3799406"/>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69" name="Text Placeholder 16">
            <a:extLst>
              <a:ext uri="{FF2B5EF4-FFF2-40B4-BE49-F238E27FC236}">
                <a16:creationId xmlns:a16="http://schemas.microsoft.com/office/drawing/2014/main" id="{E5B377B6-4FC0-97D1-46F1-D2028F35D65B}"/>
              </a:ext>
            </a:extLst>
          </p:cNvPr>
          <p:cNvSpPr>
            <a:spLocks noGrp="1"/>
          </p:cNvSpPr>
          <p:nvPr>
            <p:ph type="body" sz="quarter" idx="84" hasCustomPrompt="1"/>
          </p:nvPr>
        </p:nvSpPr>
        <p:spPr>
          <a:xfrm>
            <a:off x="6060970" y="3799406"/>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74" name="Text Placeholder 16">
            <a:extLst>
              <a:ext uri="{FF2B5EF4-FFF2-40B4-BE49-F238E27FC236}">
                <a16:creationId xmlns:a16="http://schemas.microsoft.com/office/drawing/2014/main" id="{DFE43279-086D-B108-2572-D4ABD8B7183D}"/>
              </a:ext>
            </a:extLst>
          </p:cNvPr>
          <p:cNvSpPr>
            <a:spLocks noGrp="1"/>
          </p:cNvSpPr>
          <p:nvPr>
            <p:ph type="body" sz="quarter" idx="89" hasCustomPrompt="1"/>
          </p:nvPr>
        </p:nvSpPr>
        <p:spPr>
          <a:xfrm>
            <a:off x="7366558" y="3799406"/>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179" name="Text Placeholder 16">
            <a:extLst>
              <a:ext uri="{FF2B5EF4-FFF2-40B4-BE49-F238E27FC236}">
                <a16:creationId xmlns:a16="http://schemas.microsoft.com/office/drawing/2014/main" id="{1D14D0C4-8B9E-FD9E-373F-FC35CF777E55}"/>
              </a:ext>
            </a:extLst>
          </p:cNvPr>
          <p:cNvSpPr>
            <a:spLocks noGrp="1"/>
          </p:cNvSpPr>
          <p:nvPr>
            <p:ph type="body" sz="quarter" idx="94" hasCustomPrompt="1"/>
          </p:nvPr>
        </p:nvSpPr>
        <p:spPr>
          <a:xfrm>
            <a:off x="8672148" y="3799406"/>
            <a:ext cx="1256400" cy="273131"/>
          </a:xfrm>
        </p:spPr>
        <p:txBody>
          <a:bodyPr vert="horz" lIns="91440" tIns="45720" rIns="91440" bIns="45720" rtlCol="0" anchor="ctr">
            <a:noAutofit/>
          </a:bodyPr>
          <a:lstStyle>
            <a:lvl1pPr marL="0" indent="0" algn="ctr">
              <a:buNone/>
              <a:defRPr lang="en-US" sz="1300" b="1" dirty="0">
                <a:solidFill>
                  <a:schemeClr val="accent1"/>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Milestone</a:t>
            </a:r>
          </a:p>
        </p:txBody>
      </p:sp>
      <p:sp>
        <p:nvSpPr>
          <p:cNvPr id="20" name="Footer Placeholder">
            <a:extLst>
              <a:ext uri="{FF2B5EF4-FFF2-40B4-BE49-F238E27FC236}">
                <a16:creationId xmlns:a16="http://schemas.microsoft.com/office/drawing/2014/main" id="{37023B0B-F59D-58B9-BEC1-932661EC6383}"/>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82211306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1498482"/>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 name="Straight Connector 3">
            <a:extLst>
              <a:ext uri="{FF2B5EF4-FFF2-40B4-BE49-F238E27FC236}">
                <a16:creationId xmlns:a16="http://schemas.microsoft.com/office/drawing/2014/main" id="{D6CE148C-18BD-BF8C-3A38-E655F9CDD1FC}"/>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C218FA74-E452-F36C-6610-E0BEC364ED68}"/>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65331047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3" name="Footer Placeholder">
            <a:extLst>
              <a:ext uri="{FF2B5EF4-FFF2-40B4-BE49-F238E27FC236}">
                <a16:creationId xmlns:a16="http://schemas.microsoft.com/office/drawing/2014/main" id="{43D1FCEF-7A78-2A81-129A-E90F2C709A11}"/>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9340187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2968408" y="1187450"/>
            <a:ext cx="6255903" cy="2996901"/>
          </a:xfrm>
        </p:spPr>
        <p:txBody>
          <a:bodyPr>
            <a:noAutofit/>
          </a:bodyPr>
          <a:lstStyle>
            <a:lvl1pPr algn="ctr">
              <a:defRPr sz="4800"/>
            </a:lvl1pPr>
          </a:lstStyle>
          <a:p>
            <a:r>
              <a:rPr lang="en-US" dirty="0"/>
              <a:t>Click to add title</a:t>
            </a:r>
          </a:p>
        </p:txBody>
      </p:sp>
      <p:sp>
        <p:nvSpPr>
          <p:cNvPr id="9" name="Content Placeholder 8">
            <a:extLst>
              <a:ext uri="{FF2B5EF4-FFF2-40B4-BE49-F238E27FC236}">
                <a16:creationId xmlns:a16="http://schemas.microsoft.com/office/drawing/2014/main" id="{1C6B76DB-2767-87C4-10EE-4BBBF2841129}"/>
              </a:ext>
            </a:extLst>
          </p:cNvPr>
          <p:cNvSpPr>
            <a:spLocks noGrp="1"/>
          </p:cNvSpPr>
          <p:nvPr>
            <p:ph sz="quarter" idx="10" hasCustomPrompt="1"/>
          </p:nvPr>
        </p:nvSpPr>
        <p:spPr>
          <a:xfrm>
            <a:off x="2286000" y="4557712"/>
            <a:ext cx="7659688" cy="1639275"/>
          </a:xfrm>
        </p:spPr>
        <p:txBody>
          <a:bodyPr/>
          <a:lstStyle>
            <a:lvl1pPr marL="0" indent="0" algn="ctr" defTabSz="914400" rtl="0" eaLnBrk="1" latinLnBrk="0" hangingPunct="1">
              <a:lnSpc>
                <a:spcPct val="130000"/>
              </a:lnSpc>
              <a:spcBef>
                <a:spcPts val="1000"/>
              </a:spcBef>
              <a:buClr>
                <a:schemeClr val="accent3"/>
              </a:buClr>
              <a:buFont typeface="Arial" panose="020B0604020202020204" pitchFamily="34" charset="0"/>
              <a:buNone/>
              <a:defRPr lang="en-US" sz="1800" kern="1200" cap="all" spc="300" dirty="0" smtClean="0">
                <a:solidFill>
                  <a:schemeClr val="tx1">
                    <a:alpha val="60000"/>
                  </a:schemeClr>
                </a:solidFill>
                <a:latin typeface="+mn-lt"/>
                <a:ea typeface="+mn-ea"/>
                <a:cs typeface="+mn-cs"/>
              </a:defRPr>
            </a:lvl1pPr>
            <a:lvl2pPr marL="360000" indent="0" algn="ctr">
              <a:buFont typeface="Arial" panose="020B0604020202020204" pitchFamily="34" charset="0"/>
              <a:buNone/>
              <a:defRPr/>
            </a:lvl2pPr>
          </a:lstStyle>
          <a:p>
            <a:pPr lvl="0"/>
            <a:r>
              <a:rPr lang="en-US" dirty="0"/>
              <a:t>Click to add text</a:t>
            </a:r>
          </a:p>
          <a:p>
            <a:pPr lvl="1"/>
            <a:endParaRPr lang="en-US" dirty="0"/>
          </a:p>
        </p:txBody>
      </p:sp>
      <p:grpSp>
        <p:nvGrpSpPr>
          <p:cNvPr id="3" name="Group 2">
            <a:extLst>
              <a:ext uri="{FF2B5EF4-FFF2-40B4-BE49-F238E27FC236}">
                <a16:creationId xmlns:a16="http://schemas.microsoft.com/office/drawing/2014/main" id="{99F4A9DA-0E0F-BB15-37FE-7C47230AF41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 name="Group 3">
              <a:extLst>
                <a:ext uri="{FF2B5EF4-FFF2-40B4-BE49-F238E27FC236}">
                  <a16:creationId xmlns:a16="http://schemas.microsoft.com/office/drawing/2014/main" id="{A6D7EE9A-A325-1078-BB60-9FC75CAEB6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8" name="Freeform 64">
                <a:extLst>
                  <a:ext uri="{FF2B5EF4-FFF2-40B4-BE49-F238E27FC236}">
                    <a16:creationId xmlns:a16="http://schemas.microsoft.com/office/drawing/2014/main" id="{E3B36E34-9750-EC15-036F-4B675C295A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1">
                <a:extLst>
                  <a:ext uri="{FF2B5EF4-FFF2-40B4-BE49-F238E27FC236}">
                    <a16:creationId xmlns:a16="http://schemas.microsoft.com/office/drawing/2014/main" id="{06586384-27A4-246C-E62A-33558F884F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1">
                <a:extLst>
                  <a:ext uri="{FF2B5EF4-FFF2-40B4-BE49-F238E27FC236}">
                    <a16:creationId xmlns:a16="http://schemas.microsoft.com/office/drawing/2014/main" id="{5AA0A056-987B-0766-D8E8-C8D89A7EC7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8">
                <a:extLst>
                  <a:ext uri="{FF2B5EF4-FFF2-40B4-BE49-F238E27FC236}">
                    <a16:creationId xmlns:a16="http://schemas.microsoft.com/office/drawing/2014/main" id="{B8359D64-1AAE-C3D6-1AEB-701A90268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4">
                <a:extLst>
                  <a:ext uri="{FF2B5EF4-FFF2-40B4-BE49-F238E27FC236}">
                    <a16:creationId xmlns:a16="http://schemas.microsoft.com/office/drawing/2014/main" id="{40C577F2-9B8C-9987-0FDA-0B46E995AE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7">
                <a:extLst>
                  <a:ext uri="{FF2B5EF4-FFF2-40B4-BE49-F238E27FC236}">
                    <a16:creationId xmlns:a16="http://schemas.microsoft.com/office/drawing/2014/main" id="{E4A8A441-14F2-1181-7C03-9AF4D75DE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0">
                <a:extLst>
                  <a:ext uri="{FF2B5EF4-FFF2-40B4-BE49-F238E27FC236}">
                    <a16:creationId xmlns:a16="http://schemas.microsoft.com/office/drawing/2014/main" id="{3A0F5B06-DAD1-414A-4045-AC17788009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59">
                <a:extLst>
                  <a:ext uri="{FF2B5EF4-FFF2-40B4-BE49-F238E27FC236}">
                    <a16:creationId xmlns:a16="http://schemas.microsoft.com/office/drawing/2014/main" id="{6EAB1EB7-4688-82CC-051F-DB66DE38B8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2">
                <a:extLst>
                  <a:ext uri="{FF2B5EF4-FFF2-40B4-BE49-F238E27FC236}">
                    <a16:creationId xmlns:a16="http://schemas.microsoft.com/office/drawing/2014/main" id="{A9AB2401-8BD6-D082-7D34-198A6545D1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5">
                <a:extLst>
                  <a:ext uri="{FF2B5EF4-FFF2-40B4-BE49-F238E27FC236}">
                    <a16:creationId xmlns:a16="http://schemas.microsoft.com/office/drawing/2014/main" id="{3A90FDBC-4B7A-EDE5-0D04-338D0D4465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79">
                <a:extLst>
                  <a:ext uri="{FF2B5EF4-FFF2-40B4-BE49-F238E27FC236}">
                    <a16:creationId xmlns:a16="http://schemas.microsoft.com/office/drawing/2014/main" id="{A8D3C6B9-6FD6-25DA-E318-38517D172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82">
                <a:extLst>
                  <a:ext uri="{FF2B5EF4-FFF2-40B4-BE49-F238E27FC236}">
                    <a16:creationId xmlns:a16="http://schemas.microsoft.com/office/drawing/2014/main" id="{7B45605F-50DD-B936-79D0-4D5D3DCCF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85">
                <a:extLst>
                  <a:ext uri="{FF2B5EF4-FFF2-40B4-BE49-F238E27FC236}">
                    <a16:creationId xmlns:a16="http://schemas.microsoft.com/office/drawing/2014/main" id="{AA2CCC3A-D444-734A-6925-577856500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88">
                <a:extLst>
                  <a:ext uri="{FF2B5EF4-FFF2-40B4-BE49-F238E27FC236}">
                    <a16:creationId xmlns:a16="http://schemas.microsoft.com/office/drawing/2014/main" id="{A2BD9A0D-1346-B3F5-7383-79EB805ABD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16EB22E5-C3DE-A015-B732-9C99977BB7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3" name="Line 63">
                  <a:extLst>
                    <a:ext uri="{FF2B5EF4-FFF2-40B4-BE49-F238E27FC236}">
                      <a16:creationId xmlns:a16="http://schemas.microsoft.com/office/drawing/2014/main" id="{93CF15FE-A466-3FBE-1E87-307BF004FC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6">
                  <a:extLst>
                    <a:ext uri="{FF2B5EF4-FFF2-40B4-BE49-F238E27FC236}">
                      <a16:creationId xmlns:a16="http://schemas.microsoft.com/office/drawing/2014/main" id="{3C84471E-53D8-C7CA-359C-EA3D084335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67">
                  <a:extLst>
                    <a:ext uri="{FF2B5EF4-FFF2-40B4-BE49-F238E27FC236}">
                      <a16:creationId xmlns:a16="http://schemas.microsoft.com/office/drawing/2014/main" id="{BC3DC9EB-7ADF-8A40-A0B1-806A49FDD1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0">
                  <a:extLst>
                    <a:ext uri="{FF2B5EF4-FFF2-40B4-BE49-F238E27FC236}">
                      <a16:creationId xmlns:a16="http://schemas.microsoft.com/office/drawing/2014/main" id="{A9814A17-E78A-F4E9-E11C-91D474D977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83">
                  <a:extLst>
                    <a:ext uri="{FF2B5EF4-FFF2-40B4-BE49-F238E27FC236}">
                      <a16:creationId xmlns:a16="http://schemas.microsoft.com/office/drawing/2014/main" id="{317CBEE3-C973-721D-F6E1-B01AB38460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86">
                  <a:extLst>
                    <a:ext uri="{FF2B5EF4-FFF2-40B4-BE49-F238E27FC236}">
                      <a16:creationId xmlns:a16="http://schemas.microsoft.com/office/drawing/2014/main" id="{B94FEC87-B417-D6A3-C64B-28FBFF77E6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89">
                  <a:extLst>
                    <a:ext uri="{FF2B5EF4-FFF2-40B4-BE49-F238E27FC236}">
                      <a16:creationId xmlns:a16="http://schemas.microsoft.com/office/drawing/2014/main" id="{E06EF271-57E5-EEF4-D040-2024C9C5E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8B6F3B2D-71C3-22D2-3FE7-AEB56473B0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30" name="Group 29">
                <a:extLst>
                  <a:ext uri="{FF2B5EF4-FFF2-40B4-BE49-F238E27FC236}">
                    <a16:creationId xmlns:a16="http://schemas.microsoft.com/office/drawing/2014/main" id="{97575CCE-8AB7-7F62-6647-54A79E708F6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17ABC5D-B6B9-F1AF-A5E6-4E86BF3973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90BB42-FD51-C2C9-345D-87DED4AC79F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85D3C2A-6509-6882-27B6-96C87422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4BF0830E-092E-8582-FD37-25EBB95D93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C380A303-EA12-90C6-733E-C85628E6E95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31">
                  <a:extLst>
                    <a:ext uri="{FF2B5EF4-FFF2-40B4-BE49-F238E27FC236}">
                      <a16:creationId xmlns:a16="http://schemas.microsoft.com/office/drawing/2014/main" id="{641257D7-35B4-17E4-164F-621D979A03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32">
                  <a:extLst>
                    <a:ext uri="{FF2B5EF4-FFF2-40B4-BE49-F238E27FC236}">
                      <a16:creationId xmlns:a16="http://schemas.microsoft.com/office/drawing/2014/main" id="{6F3910AB-8CA8-F456-4738-9F48854BD0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 name="Group 16">
              <a:extLst>
                <a:ext uri="{FF2B5EF4-FFF2-40B4-BE49-F238E27FC236}">
                  <a16:creationId xmlns:a16="http://schemas.microsoft.com/office/drawing/2014/main" id="{B586CB42-F5B6-83EC-94BC-143860A116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635060AB-ED2F-208F-81B5-BEB45F802F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6E687AEB-A199-BAD0-2E9A-3ACBFE2841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AFE85D5-581E-A320-6774-95E0233C56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7270347A-DB8B-CFEA-D5B1-DBC3659BBE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1965131-3F3E-E213-B710-81D71722A97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2" name="Freeform 68">
                  <a:extLst>
                    <a:ext uri="{FF2B5EF4-FFF2-40B4-BE49-F238E27FC236}">
                      <a16:creationId xmlns:a16="http://schemas.microsoft.com/office/drawing/2014/main" id="{A3D07104-0A30-F679-34AF-C21FD6FAC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B13E5798-2DCB-9131-C54F-6F0D08D86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2F125324-9871-5BDF-13D3-6E4113AFD0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0" name="Group 59">
            <a:extLst>
              <a:ext uri="{FF2B5EF4-FFF2-40B4-BE49-F238E27FC236}">
                <a16:creationId xmlns:a16="http://schemas.microsoft.com/office/drawing/2014/main" id="{BE0CCD1F-2B54-D361-E053-5FF87DD59BCE}"/>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61" name="Group 60">
              <a:extLst>
                <a:ext uri="{FF2B5EF4-FFF2-40B4-BE49-F238E27FC236}">
                  <a16:creationId xmlns:a16="http://schemas.microsoft.com/office/drawing/2014/main" id="{B3F3EEBC-EBC4-0038-38A9-A494FED7A6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0" name="Freeform 64">
                <a:extLst>
                  <a:ext uri="{FF2B5EF4-FFF2-40B4-BE49-F238E27FC236}">
                    <a16:creationId xmlns:a16="http://schemas.microsoft.com/office/drawing/2014/main" id="{581DA3CF-C0A0-8E1A-B2CA-B465ACA6C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1">
                <a:extLst>
                  <a:ext uri="{FF2B5EF4-FFF2-40B4-BE49-F238E27FC236}">
                    <a16:creationId xmlns:a16="http://schemas.microsoft.com/office/drawing/2014/main" id="{DB32943F-D66E-F068-1ECE-FF375616F2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1">
                <a:extLst>
                  <a:ext uri="{FF2B5EF4-FFF2-40B4-BE49-F238E27FC236}">
                    <a16:creationId xmlns:a16="http://schemas.microsoft.com/office/drawing/2014/main" id="{3B13BE8F-A9CD-C462-43E9-D182FCF05E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78">
                <a:extLst>
                  <a:ext uri="{FF2B5EF4-FFF2-40B4-BE49-F238E27FC236}">
                    <a16:creationId xmlns:a16="http://schemas.microsoft.com/office/drawing/2014/main" id="{F75852E9-400B-CA0A-4A1A-0B754AE00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4">
                <a:extLst>
                  <a:ext uri="{FF2B5EF4-FFF2-40B4-BE49-F238E27FC236}">
                    <a16:creationId xmlns:a16="http://schemas.microsoft.com/office/drawing/2014/main" id="{1D8ECB49-B6E6-DA8C-61EE-CB6BB20FF4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87">
                <a:extLst>
                  <a:ext uri="{FF2B5EF4-FFF2-40B4-BE49-F238E27FC236}">
                    <a16:creationId xmlns:a16="http://schemas.microsoft.com/office/drawing/2014/main" id="{53A3DB70-240A-ADEB-E7B2-84B3837F44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0">
                <a:extLst>
                  <a:ext uri="{FF2B5EF4-FFF2-40B4-BE49-F238E27FC236}">
                    <a16:creationId xmlns:a16="http://schemas.microsoft.com/office/drawing/2014/main" id="{9B713D37-E240-145B-9C3E-F8D262CF7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59">
                <a:extLst>
                  <a:ext uri="{FF2B5EF4-FFF2-40B4-BE49-F238E27FC236}">
                    <a16:creationId xmlns:a16="http://schemas.microsoft.com/office/drawing/2014/main" id="{17B81BF5-2C3A-46BE-E721-022FD3C1F4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2">
                <a:extLst>
                  <a:ext uri="{FF2B5EF4-FFF2-40B4-BE49-F238E27FC236}">
                    <a16:creationId xmlns:a16="http://schemas.microsoft.com/office/drawing/2014/main" id="{2885C111-E5DD-8443-FE17-0569B46EC8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5">
                <a:extLst>
                  <a:ext uri="{FF2B5EF4-FFF2-40B4-BE49-F238E27FC236}">
                    <a16:creationId xmlns:a16="http://schemas.microsoft.com/office/drawing/2014/main" id="{029DD684-1B88-2889-DA3A-5870D67614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79">
                <a:extLst>
                  <a:ext uri="{FF2B5EF4-FFF2-40B4-BE49-F238E27FC236}">
                    <a16:creationId xmlns:a16="http://schemas.microsoft.com/office/drawing/2014/main" id="{3C566D20-0174-75CC-D855-AB274699D8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82">
                <a:extLst>
                  <a:ext uri="{FF2B5EF4-FFF2-40B4-BE49-F238E27FC236}">
                    <a16:creationId xmlns:a16="http://schemas.microsoft.com/office/drawing/2014/main" id="{36A8E32A-151B-A3D3-49DE-6008D6C45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85">
                <a:extLst>
                  <a:ext uri="{FF2B5EF4-FFF2-40B4-BE49-F238E27FC236}">
                    <a16:creationId xmlns:a16="http://schemas.microsoft.com/office/drawing/2014/main" id="{76E7A491-283C-6A17-EB8C-B02383E9A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88">
                <a:extLst>
                  <a:ext uri="{FF2B5EF4-FFF2-40B4-BE49-F238E27FC236}">
                    <a16:creationId xmlns:a16="http://schemas.microsoft.com/office/drawing/2014/main" id="{E91E0A05-94DE-D7F7-3A60-DEA330713B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a:extLst>
                  <a:ext uri="{FF2B5EF4-FFF2-40B4-BE49-F238E27FC236}">
                    <a16:creationId xmlns:a16="http://schemas.microsoft.com/office/drawing/2014/main" id="{FF3DE174-682A-6361-8639-CDA2D81AA0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5" name="Line 63">
                  <a:extLst>
                    <a:ext uri="{FF2B5EF4-FFF2-40B4-BE49-F238E27FC236}">
                      <a16:creationId xmlns:a16="http://schemas.microsoft.com/office/drawing/2014/main" id="{2234DE9F-CB30-6186-5B72-493836DF14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66">
                  <a:extLst>
                    <a:ext uri="{FF2B5EF4-FFF2-40B4-BE49-F238E27FC236}">
                      <a16:creationId xmlns:a16="http://schemas.microsoft.com/office/drawing/2014/main" id="{DAF283E5-22FA-93DD-FB58-AA9A0424C9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67">
                  <a:extLst>
                    <a:ext uri="{FF2B5EF4-FFF2-40B4-BE49-F238E27FC236}">
                      <a16:creationId xmlns:a16="http://schemas.microsoft.com/office/drawing/2014/main" id="{CE496269-4163-B3BB-A9E1-56F00C65A0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0">
                  <a:extLst>
                    <a:ext uri="{FF2B5EF4-FFF2-40B4-BE49-F238E27FC236}">
                      <a16:creationId xmlns:a16="http://schemas.microsoft.com/office/drawing/2014/main" id="{90179A3F-210B-6566-A4A2-F50DAB4E8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83">
                  <a:extLst>
                    <a:ext uri="{FF2B5EF4-FFF2-40B4-BE49-F238E27FC236}">
                      <a16:creationId xmlns:a16="http://schemas.microsoft.com/office/drawing/2014/main" id="{772AEF66-4E36-6C46-BEE9-2E18CDC2AE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86">
                  <a:extLst>
                    <a:ext uri="{FF2B5EF4-FFF2-40B4-BE49-F238E27FC236}">
                      <a16:creationId xmlns:a16="http://schemas.microsoft.com/office/drawing/2014/main" id="{258703F6-E13A-5C69-B4D3-DE791D24F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89">
                  <a:extLst>
                    <a:ext uri="{FF2B5EF4-FFF2-40B4-BE49-F238E27FC236}">
                      <a16:creationId xmlns:a16="http://schemas.microsoft.com/office/drawing/2014/main" id="{EEC221A3-F3A0-F165-B37C-BF65A34237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2" name="Group 61">
              <a:extLst>
                <a:ext uri="{FF2B5EF4-FFF2-40B4-BE49-F238E27FC236}">
                  <a16:creationId xmlns:a16="http://schemas.microsoft.com/office/drawing/2014/main" id="{E1BE042E-E49B-4A5F-357E-8DB2C56DDB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2" name="Group 71">
                <a:extLst>
                  <a:ext uri="{FF2B5EF4-FFF2-40B4-BE49-F238E27FC236}">
                    <a16:creationId xmlns:a16="http://schemas.microsoft.com/office/drawing/2014/main" id="{C166BC29-F4E6-A651-BD21-70A8B85B4D3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6" name="Straight Connector 75">
                  <a:extLst>
                    <a:ext uri="{FF2B5EF4-FFF2-40B4-BE49-F238E27FC236}">
                      <a16:creationId xmlns:a16="http://schemas.microsoft.com/office/drawing/2014/main" id="{6002A7A7-B4BB-9C4C-3948-E72F7F44D1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73A36C-4216-A151-D845-77BCCDC9E71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30">
                  <a:extLst>
                    <a:ext uri="{FF2B5EF4-FFF2-40B4-BE49-F238E27FC236}">
                      <a16:creationId xmlns:a16="http://schemas.microsoft.com/office/drawing/2014/main" id="{5BBF4110-E046-056F-4D58-8896610108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30">
                  <a:extLst>
                    <a:ext uri="{FF2B5EF4-FFF2-40B4-BE49-F238E27FC236}">
                      <a16:creationId xmlns:a16="http://schemas.microsoft.com/office/drawing/2014/main" id="{809EE42A-5648-154F-432A-D9F3570862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A783DC31-F0EF-CF42-ED90-75B1ABD16C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4" name="Freeform: Shape 73">
                  <a:extLst>
                    <a:ext uri="{FF2B5EF4-FFF2-40B4-BE49-F238E27FC236}">
                      <a16:creationId xmlns:a16="http://schemas.microsoft.com/office/drawing/2014/main" id="{798C938D-4846-6187-1846-8DF73B4DD1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5" name="Freeform: Shape 74">
                  <a:extLst>
                    <a:ext uri="{FF2B5EF4-FFF2-40B4-BE49-F238E27FC236}">
                      <a16:creationId xmlns:a16="http://schemas.microsoft.com/office/drawing/2014/main" id="{E52F3A13-6583-B19D-8326-EDCA4E9994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3" name="Group 62">
              <a:extLst>
                <a:ext uri="{FF2B5EF4-FFF2-40B4-BE49-F238E27FC236}">
                  <a16:creationId xmlns:a16="http://schemas.microsoft.com/office/drawing/2014/main" id="{0AC02D64-2157-DCA3-9D5E-57703AAB781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4" name="Group 63">
                <a:extLst>
                  <a:ext uri="{FF2B5EF4-FFF2-40B4-BE49-F238E27FC236}">
                    <a16:creationId xmlns:a16="http://schemas.microsoft.com/office/drawing/2014/main" id="{7EDD009B-AFCE-7C90-EDC0-4823F23EA1A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9" name="Freeform 68">
                  <a:extLst>
                    <a:ext uri="{FF2B5EF4-FFF2-40B4-BE49-F238E27FC236}">
                      <a16:creationId xmlns:a16="http://schemas.microsoft.com/office/drawing/2014/main" id="{8DCD1D20-6F7B-2005-233C-448F72769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C701A3C9-3B53-4238-2638-1B8BA0EC5F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Line 70">
                  <a:extLst>
                    <a:ext uri="{FF2B5EF4-FFF2-40B4-BE49-F238E27FC236}">
                      <a16:creationId xmlns:a16="http://schemas.microsoft.com/office/drawing/2014/main" id="{36AC7693-785F-3C83-9A64-E6039FA0E0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a:extLst>
                  <a:ext uri="{FF2B5EF4-FFF2-40B4-BE49-F238E27FC236}">
                    <a16:creationId xmlns:a16="http://schemas.microsoft.com/office/drawing/2014/main" id="{CF359D63-C81D-206A-44F3-F1273C0708F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6" name="Freeform 68">
                  <a:extLst>
                    <a:ext uri="{FF2B5EF4-FFF2-40B4-BE49-F238E27FC236}">
                      <a16:creationId xmlns:a16="http://schemas.microsoft.com/office/drawing/2014/main" id="{220AC73E-818C-B36C-CBD0-B0B5802981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9">
                  <a:extLst>
                    <a:ext uri="{FF2B5EF4-FFF2-40B4-BE49-F238E27FC236}">
                      <a16:creationId xmlns:a16="http://schemas.microsoft.com/office/drawing/2014/main" id="{E5255418-4DCC-DA3A-8A94-1E4253DD4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81D8F951-4C97-BFA4-4434-DCEC72D59E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07" name="Straight Connector 106">
            <a:extLst>
              <a:ext uri="{FF2B5EF4-FFF2-40B4-BE49-F238E27FC236}">
                <a16:creationId xmlns:a16="http://schemas.microsoft.com/office/drawing/2014/main" id="{3784D93E-84DF-A671-0102-F4445B9DB2A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4377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303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wo Content 1">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F8AB8B9-9DB5-3592-13B2-C6EAC9964CDC}"/>
              </a:ext>
            </a:extLst>
          </p:cNvPr>
          <p:cNvSpPr>
            <a:spLocks noGrp="1"/>
          </p:cNvSpPr>
          <p:nvPr>
            <p:ph type="title" hasCustomPrompt="1"/>
          </p:nvPr>
        </p:nvSpPr>
        <p:spPr>
          <a:xfrm>
            <a:off x="568164" y="400049"/>
            <a:ext cx="11104724" cy="1185045"/>
          </a:xfrm>
        </p:spPr>
        <p:txBody>
          <a:bodyPr lIns="0">
            <a:normAutofit/>
          </a:bodyPr>
          <a:lstStyle>
            <a:lvl1pPr>
              <a:defRPr sz="3600"/>
            </a:lvl1pPr>
          </a:lstStyle>
          <a:p>
            <a:r>
              <a:rPr lang="en-US" dirty="0"/>
              <a:t>Click to add title</a:t>
            </a:r>
          </a:p>
        </p:txBody>
      </p:sp>
      <p:sp>
        <p:nvSpPr>
          <p:cNvPr id="10" name="Content Placeholder 3">
            <a:extLst>
              <a:ext uri="{FF2B5EF4-FFF2-40B4-BE49-F238E27FC236}">
                <a16:creationId xmlns:a16="http://schemas.microsoft.com/office/drawing/2014/main" id="{96B6B9D5-CD1B-A940-279D-F71F01ADB003}"/>
              </a:ext>
            </a:extLst>
          </p:cNvPr>
          <p:cNvSpPr>
            <a:spLocks noGrp="1"/>
          </p:cNvSpPr>
          <p:nvPr>
            <p:ph sz="half" idx="12" hasCustomPrompt="1"/>
          </p:nvPr>
        </p:nvSpPr>
        <p:spPr>
          <a:xfrm>
            <a:off x="568164"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269BDF9-7C8E-6E41-2B0A-E6156A56F0EF}"/>
              </a:ext>
            </a:extLst>
          </p:cNvPr>
          <p:cNvSpPr>
            <a:spLocks noGrp="1"/>
          </p:cNvSpPr>
          <p:nvPr>
            <p:ph sz="half" idx="13" hasCustomPrompt="1"/>
          </p:nvPr>
        </p:nvSpPr>
        <p:spPr>
          <a:xfrm>
            <a:off x="6274202"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B8ED33-4EE7-7B50-3C8D-2D43FCEE2B34}"/>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9C8F833A-02FB-E36B-45C9-0645070F68FD}"/>
              </a:ext>
            </a:extLst>
          </p:cNvPr>
          <p:cNvSpPr>
            <a:spLocks noGrp="1"/>
          </p:cNvSpPr>
          <p:nvPr>
            <p:ph type="dt" sz="half" idx="11"/>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3" name="Footer Placeholder 6">
            <a:extLst>
              <a:ext uri="{FF2B5EF4-FFF2-40B4-BE49-F238E27FC236}">
                <a16:creationId xmlns:a16="http://schemas.microsoft.com/office/drawing/2014/main" id="{7BDAEEC9-E6ED-C61A-85C7-C1E0B67B1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E71492A7-053E-DE52-D433-9715A1632BE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9326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hasCustomPrompt="1"/>
          </p:nvPr>
        </p:nvSpPr>
        <p:spPr>
          <a:xfrm>
            <a:off x="3890507" y="395289"/>
            <a:ext cx="7733329" cy="1189806"/>
          </a:xfrm>
        </p:spPr>
        <p:txBody>
          <a:bodyPr lIns="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hasCustomPrompt="1"/>
          </p:nvPr>
        </p:nvSpPr>
        <p:spPr>
          <a:xfrm>
            <a:off x="3890507" y="1997132"/>
            <a:ext cx="2765356" cy="4465579"/>
          </a:xfrm>
        </p:spPr>
        <p:txBody>
          <a:bodyPr lIns="0">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sp>
        <p:nvSpPr>
          <p:cNvPr id="8" name="Content Placeholder 3">
            <a:extLst>
              <a:ext uri="{FF2B5EF4-FFF2-40B4-BE49-F238E27FC236}">
                <a16:creationId xmlns:a16="http://schemas.microsoft.com/office/drawing/2014/main" id="{C8C1FBAB-005F-F0AD-1BEA-D659045F89F3}"/>
              </a:ext>
            </a:extLst>
          </p:cNvPr>
          <p:cNvSpPr>
            <a:spLocks noGrp="1"/>
          </p:cNvSpPr>
          <p:nvPr>
            <p:ph sz="half" idx="13" hasCustomPrompt="1"/>
          </p:nvPr>
        </p:nvSpPr>
        <p:spPr>
          <a:xfrm>
            <a:off x="6815634" y="1997132"/>
            <a:ext cx="4808202" cy="4232218"/>
          </a:xfrm>
        </p:spPr>
        <p:txBody>
          <a:bodyPr lIns="9144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40CF0BDF-4C70-3A21-D896-DAC13562A29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890509"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735428F-DCEA-E8DB-1A53-7A9E8B6BD17C}"/>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6" name="Freeform 64">
              <a:extLst>
                <a:ext uri="{FF2B5EF4-FFF2-40B4-BE49-F238E27FC236}">
                  <a16:creationId xmlns:a16="http://schemas.microsoft.com/office/drawing/2014/main" id="{B08950FF-1512-B7DF-BED3-12DAB240CE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1">
              <a:extLst>
                <a:ext uri="{FF2B5EF4-FFF2-40B4-BE49-F238E27FC236}">
                  <a16:creationId xmlns:a16="http://schemas.microsoft.com/office/drawing/2014/main" id="{FED46019-50FE-56DC-07AE-3140B62D99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61">
              <a:extLst>
                <a:ext uri="{FF2B5EF4-FFF2-40B4-BE49-F238E27FC236}">
                  <a16:creationId xmlns:a16="http://schemas.microsoft.com/office/drawing/2014/main" id="{F8344F6F-7BFF-A0C1-6A5C-7C26859CEF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B351AD35-F328-430C-AC8C-9C2FCC751B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4">
              <a:extLst>
                <a:ext uri="{FF2B5EF4-FFF2-40B4-BE49-F238E27FC236}">
                  <a16:creationId xmlns:a16="http://schemas.microsoft.com/office/drawing/2014/main" id="{26C9E2DF-5528-DC17-0E3E-5CAB023139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7">
              <a:extLst>
                <a:ext uri="{FF2B5EF4-FFF2-40B4-BE49-F238E27FC236}">
                  <a16:creationId xmlns:a16="http://schemas.microsoft.com/office/drawing/2014/main" id="{C6D0E3D9-FDBB-F24B-58B3-5D64BA3AD9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0">
              <a:extLst>
                <a:ext uri="{FF2B5EF4-FFF2-40B4-BE49-F238E27FC236}">
                  <a16:creationId xmlns:a16="http://schemas.microsoft.com/office/drawing/2014/main" id="{7CEB91EF-B50A-86E9-6E90-5306CC452C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59">
              <a:extLst>
                <a:ext uri="{FF2B5EF4-FFF2-40B4-BE49-F238E27FC236}">
                  <a16:creationId xmlns:a16="http://schemas.microsoft.com/office/drawing/2014/main" id="{9F658E30-2295-292A-732D-35D6A2A3AB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2">
              <a:extLst>
                <a:ext uri="{FF2B5EF4-FFF2-40B4-BE49-F238E27FC236}">
                  <a16:creationId xmlns:a16="http://schemas.microsoft.com/office/drawing/2014/main" id="{46653527-5E94-B1BE-2530-38683A6E58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5">
              <a:extLst>
                <a:ext uri="{FF2B5EF4-FFF2-40B4-BE49-F238E27FC236}">
                  <a16:creationId xmlns:a16="http://schemas.microsoft.com/office/drawing/2014/main" id="{746ECD9D-C4C1-ABBF-B385-62CE709171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79">
              <a:extLst>
                <a:ext uri="{FF2B5EF4-FFF2-40B4-BE49-F238E27FC236}">
                  <a16:creationId xmlns:a16="http://schemas.microsoft.com/office/drawing/2014/main" id="{F12FD0B4-D775-8778-B4AB-281288125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82">
              <a:extLst>
                <a:ext uri="{FF2B5EF4-FFF2-40B4-BE49-F238E27FC236}">
                  <a16:creationId xmlns:a16="http://schemas.microsoft.com/office/drawing/2014/main" id="{9060E759-708B-81DA-7D61-A5E4FD15AF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5">
              <a:extLst>
                <a:ext uri="{FF2B5EF4-FFF2-40B4-BE49-F238E27FC236}">
                  <a16:creationId xmlns:a16="http://schemas.microsoft.com/office/drawing/2014/main" id="{C1BC18FF-D435-8372-8D36-F0A2E2FF12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D7BE903D-C298-1952-7991-8E31C2AF26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89">
              <a:extLst>
                <a:ext uri="{FF2B5EF4-FFF2-40B4-BE49-F238E27FC236}">
                  <a16:creationId xmlns:a16="http://schemas.microsoft.com/office/drawing/2014/main" id="{B607DCA6-6024-D362-9330-8AFFBBB8A73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1" name="Line 63">
                <a:extLst>
                  <a:ext uri="{FF2B5EF4-FFF2-40B4-BE49-F238E27FC236}">
                    <a16:creationId xmlns:a16="http://schemas.microsoft.com/office/drawing/2014/main" id="{3B80B578-9153-AA37-CCF4-1C530CE74F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66">
                <a:extLst>
                  <a:ext uri="{FF2B5EF4-FFF2-40B4-BE49-F238E27FC236}">
                    <a16:creationId xmlns:a16="http://schemas.microsoft.com/office/drawing/2014/main" id="{70FF2BF6-5E2B-13B9-B292-51297D0F07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7">
                <a:extLst>
                  <a:ext uri="{FF2B5EF4-FFF2-40B4-BE49-F238E27FC236}">
                    <a16:creationId xmlns:a16="http://schemas.microsoft.com/office/drawing/2014/main" id="{10EEC0DE-2FA0-2991-F09B-FDB7F90BCF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80">
                <a:extLst>
                  <a:ext uri="{FF2B5EF4-FFF2-40B4-BE49-F238E27FC236}">
                    <a16:creationId xmlns:a16="http://schemas.microsoft.com/office/drawing/2014/main" id="{FD5727E7-2D7B-1745-2AFE-EE92B123D0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3">
                <a:extLst>
                  <a:ext uri="{FF2B5EF4-FFF2-40B4-BE49-F238E27FC236}">
                    <a16:creationId xmlns:a16="http://schemas.microsoft.com/office/drawing/2014/main" id="{7E599577-4F0E-E46B-8F38-5DE84B9EB3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6">
                <a:extLst>
                  <a:ext uri="{FF2B5EF4-FFF2-40B4-BE49-F238E27FC236}">
                    <a16:creationId xmlns:a16="http://schemas.microsoft.com/office/drawing/2014/main" id="{EBC3501F-ACA9-9716-54B2-308F761A35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9">
                <a:extLst>
                  <a:ext uri="{FF2B5EF4-FFF2-40B4-BE49-F238E27FC236}">
                    <a16:creationId xmlns:a16="http://schemas.microsoft.com/office/drawing/2014/main" id="{8F837063-D92B-EA3A-1299-475B6632C0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D1A340BC-A6D3-539D-CB1E-965CF9C5DE9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99" name="Freeform 64">
              <a:extLst>
                <a:ext uri="{FF2B5EF4-FFF2-40B4-BE49-F238E27FC236}">
                  <a16:creationId xmlns:a16="http://schemas.microsoft.com/office/drawing/2014/main" id="{7AC7CD44-8A4B-F8A7-C900-0DD35E0EB8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81">
              <a:extLst>
                <a:ext uri="{FF2B5EF4-FFF2-40B4-BE49-F238E27FC236}">
                  <a16:creationId xmlns:a16="http://schemas.microsoft.com/office/drawing/2014/main" id="{11D7F6C7-DB52-EF70-52AC-898829F0A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1">
              <a:extLst>
                <a:ext uri="{FF2B5EF4-FFF2-40B4-BE49-F238E27FC236}">
                  <a16:creationId xmlns:a16="http://schemas.microsoft.com/office/drawing/2014/main" id="{198FB818-8D72-83A8-92A1-DBF959851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78">
              <a:extLst>
                <a:ext uri="{FF2B5EF4-FFF2-40B4-BE49-F238E27FC236}">
                  <a16:creationId xmlns:a16="http://schemas.microsoft.com/office/drawing/2014/main" id="{3D0C3C81-7CE0-2D78-D02F-F9DCF05011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84">
              <a:extLst>
                <a:ext uri="{FF2B5EF4-FFF2-40B4-BE49-F238E27FC236}">
                  <a16:creationId xmlns:a16="http://schemas.microsoft.com/office/drawing/2014/main" id="{0C7ED120-F30B-14AB-5B2F-B022C8668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87">
              <a:extLst>
                <a:ext uri="{FF2B5EF4-FFF2-40B4-BE49-F238E27FC236}">
                  <a16:creationId xmlns:a16="http://schemas.microsoft.com/office/drawing/2014/main" id="{60788874-2352-19A7-D664-0106854D90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60">
              <a:extLst>
                <a:ext uri="{FF2B5EF4-FFF2-40B4-BE49-F238E27FC236}">
                  <a16:creationId xmlns:a16="http://schemas.microsoft.com/office/drawing/2014/main" id="{88B03378-17C4-9F0A-14DE-B0D14C3A5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59">
              <a:extLst>
                <a:ext uri="{FF2B5EF4-FFF2-40B4-BE49-F238E27FC236}">
                  <a16:creationId xmlns:a16="http://schemas.microsoft.com/office/drawing/2014/main" id="{AF0D137B-1827-9F4C-03BB-6D7F26FF51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62">
              <a:extLst>
                <a:ext uri="{FF2B5EF4-FFF2-40B4-BE49-F238E27FC236}">
                  <a16:creationId xmlns:a16="http://schemas.microsoft.com/office/drawing/2014/main" id="{F0D58801-920F-64E9-DD6A-9E41DB9CE1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5">
              <a:extLst>
                <a:ext uri="{FF2B5EF4-FFF2-40B4-BE49-F238E27FC236}">
                  <a16:creationId xmlns:a16="http://schemas.microsoft.com/office/drawing/2014/main" id="{1196BF7F-0B7D-24CC-1BF8-28DE94B282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9">
              <a:extLst>
                <a:ext uri="{FF2B5EF4-FFF2-40B4-BE49-F238E27FC236}">
                  <a16:creationId xmlns:a16="http://schemas.microsoft.com/office/drawing/2014/main" id="{0055D8F4-D194-4E40-FA91-94F7A1AEC8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2">
              <a:extLst>
                <a:ext uri="{FF2B5EF4-FFF2-40B4-BE49-F238E27FC236}">
                  <a16:creationId xmlns:a16="http://schemas.microsoft.com/office/drawing/2014/main" id="{CBF5427B-8B0F-8276-A243-4B27DA41C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5">
              <a:extLst>
                <a:ext uri="{FF2B5EF4-FFF2-40B4-BE49-F238E27FC236}">
                  <a16:creationId xmlns:a16="http://schemas.microsoft.com/office/drawing/2014/main" id="{200EE055-2A12-AA92-46E4-2FA8D7BA3C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88">
              <a:extLst>
                <a:ext uri="{FF2B5EF4-FFF2-40B4-BE49-F238E27FC236}">
                  <a16:creationId xmlns:a16="http://schemas.microsoft.com/office/drawing/2014/main" id="{3C38B1EC-E4D2-BF06-976B-C14979A121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3" name="Group 112">
              <a:extLst>
                <a:ext uri="{FF2B5EF4-FFF2-40B4-BE49-F238E27FC236}">
                  <a16:creationId xmlns:a16="http://schemas.microsoft.com/office/drawing/2014/main" id="{5BCF6A29-31B0-2441-356B-86247D86DC1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14" name="Line 63">
                <a:extLst>
                  <a:ext uri="{FF2B5EF4-FFF2-40B4-BE49-F238E27FC236}">
                    <a16:creationId xmlns:a16="http://schemas.microsoft.com/office/drawing/2014/main" id="{6EB6905C-ACF6-9AF1-664F-5C0FED8A66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66">
                <a:extLst>
                  <a:ext uri="{FF2B5EF4-FFF2-40B4-BE49-F238E27FC236}">
                    <a16:creationId xmlns:a16="http://schemas.microsoft.com/office/drawing/2014/main" id="{0E262CE0-BAF1-8146-35BB-AC059F7292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67">
                <a:extLst>
                  <a:ext uri="{FF2B5EF4-FFF2-40B4-BE49-F238E27FC236}">
                    <a16:creationId xmlns:a16="http://schemas.microsoft.com/office/drawing/2014/main" id="{191EBC3F-760E-86C1-8B21-A117912C6C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80">
                <a:extLst>
                  <a:ext uri="{FF2B5EF4-FFF2-40B4-BE49-F238E27FC236}">
                    <a16:creationId xmlns:a16="http://schemas.microsoft.com/office/drawing/2014/main" id="{53EAD6B4-1599-2782-D593-2D6148973A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83">
                <a:extLst>
                  <a:ext uri="{FF2B5EF4-FFF2-40B4-BE49-F238E27FC236}">
                    <a16:creationId xmlns:a16="http://schemas.microsoft.com/office/drawing/2014/main" id="{809484DC-53A9-6DF0-B3E7-61C4BBC6D2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86">
                <a:extLst>
                  <a:ext uri="{FF2B5EF4-FFF2-40B4-BE49-F238E27FC236}">
                    <a16:creationId xmlns:a16="http://schemas.microsoft.com/office/drawing/2014/main" id="{631B2D90-841F-130E-48D8-D77FD39A80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89">
                <a:extLst>
                  <a:ext uri="{FF2B5EF4-FFF2-40B4-BE49-F238E27FC236}">
                    <a16:creationId xmlns:a16="http://schemas.microsoft.com/office/drawing/2014/main" id="{54CE9CB3-DC61-CF9B-41AF-A855A9A7F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Date Placeholder 3">
            <a:extLst>
              <a:ext uri="{FF2B5EF4-FFF2-40B4-BE49-F238E27FC236}">
                <a16:creationId xmlns:a16="http://schemas.microsoft.com/office/drawing/2014/main" id="{51B2F52A-503B-3D02-DD9B-CD13E1192ED9}"/>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6" name="Footer Placeholder 6">
            <a:extLst>
              <a:ext uri="{FF2B5EF4-FFF2-40B4-BE49-F238E27FC236}">
                <a16:creationId xmlns:a16="http://schemas.microsoft.com/office/drawing/2014/main" id="{EA1EAF5E-FFB3-BD50-2D80-15B1A519F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5">
            <a:extLst>
              <a:ext uri="{FF2B5EF4-FFF2-40B4-BE49-F238E27FC236}">
                <a16:creationId xmlns:a16="http://schemas.microsoft.com/office/drawing/2014/main" id="{686D9679-CDB7-1A17-8236-8B08D90E83F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10611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ontent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4" name="Title 10">
            <a:extLst>
              <a:ext uri="{FF2B5EF4-FFF2-40B4-BE49-F238E27FC236}">
                <a16:creationId xmlns:a16="http://schemas.microsoft.com/office/drawing/2014/main" id="{4C136262-2D92-08CC-8364-8E00D9FE631A}"/>
              </a:ext>
            </a:extLst>
          </p:cNvPr>
          <p:cNvSpPr>
            <a:spLocks noGrp="1"/>
          </p:cNvSpPr>
          <p:nvPr>
            <p:ph type="title" hasCustomPrompt="1"/>
          </p:nvPr>
        </p:nvSpPr>
        <p:spPr>
          <a:xfrm>
            <a:off x="4313685" y="400049"/>
            <a:ext cx="7310152" cy="1185045"/>
          </a:xfrm>
        </p:spPr>
        <p:txBody>
          <a:bodyPr lIns="0">
            <a:normAutofit/>
          </a:bodyPr>
          <a:lstStyle>
            <a:lvl1pPr>
              <a:defRPr sz="3600"/>
            </a:lvl1pPr>
          </a:lstStyle>
          <a:p>
            <a:r>
              <a:rPr lang="en-US" dirty="0"/>
              <a:t>Click to add title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hasCustomPrompt="1"/>
          </p:nvPr>
        </p:nvSpPr>
        <p:spPr>
          <a:xfrm>
            <a:off x="450810" y="430212"/>
            <a:ext cx="2989063" cy="5997575"/>
          </a:xfrm>
        </p:spPr>
        <p:txBody>
          <a:bodyPr>
            <a:normAutofit/>
          </a:bodyPr>
          <a:lstStyle>
            <a:lvl1pPr marL="0" indent="0" algn="ctr">
              <a:buNone/>
              <a:defRPr sz="1200"/>
            </a:lvl1pPr>
          </a:lstStyle>
          <a:p>
            <a:pPr marL="0" marR="0" lvl="0" indent="0" algn="ctr" defTabSz="914400" rtl="0" eaLnBrk="1" fontAlgn="auto" latinLnBrk="0" hangingPunct="1">
              <a:lnSpc>
                <a:spcPct val="150000"/>
              </a:lnSpc>
              <a:spcBef>
                <a:spcPts val="1000"/>
              </a:spcBef>
              <a:spcAft>
                <a:spcPts val="0"/>
              </a:spcAft>
              <a:buClr>
                <a:schemeClr val="accent3"/>
              </a:buClr>
              <a:buSzTx/>
              <a:buFont typeface="Wingdings" panose="05000000000000000000" pitchFamily="2" charset="2"/>
              <a:buNone/>
              <a:tabLst/>
              <a:defRPr/>
            </a:pPr>
            <a:r>
              <a:rPr lang="en-US" dirty="0"/>
              <a:t>Click to add picture</a:t>
            </a:r>
          </a:p>
          <a:p>
            <a:endParaRPr lang="en-US" dirty="0"/>
          </a:p>
        </p:txBody>
      </p:sp>
      <p:sp>
        <p:nvSpPr>
          <p:cNvPr id="5" name="Content Placeholder 2">
            <a:extLst>
              <a:ext uri="{FF2B5EF4-FFF2-40B4-BE49-F238E27FC236}">
                <a16:creationId xmlns:a16="http://schemas.microsoft.com/office/drawing/2014/main" id="{8DF82769-951B-3DA0-5C05-D7354E00A372}"/>
              </a:ext>
            </a:extLst>
          </p:cNvPr>
          <p:cNvSpPr>
            <a:spLocks noGrp="1"/>
          </p:cNvSpPr>
          <p:nvPr>
            <p:ph idx="10" hasCustomPrompt="1"/>
          </p:nvPr>
        </p:nvSpPr>
        <p:spPr>
          <a:xfrm>
            <a:off x="4313685" y="1997132"/>
            <a:ext cx="7314440"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BE138E9-0025-C4F7-43CB-C242E93B3C5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31368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F3412D6E-AE2E-B8C7-3247-1E771842C84E}"/>
              </a:ext>
            </a:extLst>
          </p:cNvPr>
          <p:cNvSpPr>
            <a:spLocks noGrp="1"/>
          </p:cNvSpPr>
          <p:nvPr>
            <p:ph type="dt" sz="half" idx="2"/>
          </p:nvPr>
        </p:nvSpPr>
        <p:spPr>
          <a:xfrm>
            <a:off x="431368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FDA960C8-4CEC-FD5C-58B1-0A33E80158A5}"/>
              </a:ext>
            </a:extLst>
          </p:cNvPr>
          <p:cNvSpPr>
            <a:spLocks noGrp="1"/>
          </p:cNvSpPr>
          <p:nvPr>
            <p:ph type="ftr" sz="quarter" idx="3"/>
          </p:nvPr>
        </p:nvSpPr>
        <p:spPr>
          <a:xfrm>
            <a:off x="6161392" y="6356350"/>
            <a:ext cx="3614737" cy="460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46500073-CE8C-BD5A-D965-BBB31877FC0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0345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ntent Table">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08188DE9-5A5D-940E-A9B9-5CFB3A7C1A19}"/>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5" name="Content Placeholder 2">
            <a:extLst>
              <a:ext uri="{FF2B5EF4-FFF2-40B4-BE49-F238E27FC236}">
                <a16:creationId xmlns:a16="http://schemas.microsoft.com/office/drawing/2014/main" id="{A134A48A-4B33-4D5B-B419-07841EB58903}"/>
              </a:ext>
            </a:extLst>
          </p:cNvPr>
          <p:cNvSpPr>
            <a:spLocks noGrp="1"/>
          </p:cNvSpPr>
          <p:nvPr>
            <p:ph idx="10" hasCustomPrompt="1"/>
          </p:nvPr>
        </p:nvSpPr>
        <p:spPr>
          <a:xfrm>
            <a:off x="568164" y="1997132"/>
            <a:ext cx="4105436"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D84167E6-4D04-7A2D-23CD-96BBAF8BB09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BC648438-1E2A-193E-BB18-7CBA2B4929F7}"/>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704BF0ED-9E99-363F-C319-90444F339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A5F4DA9D-3116-000E-0A7B-D7B93F32481B}"/>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
        <p:nvSpPr>
          <p:cNvPr id="10" name="Table Placeholder 9">
            <a:extLst>
              <a:ext uri="{FF2B5EF4-FFF2-40B4-BE49-F238E27FC236}">
                <a16:creationId xmlns:a16="http://schemas.microsoft.com/office/drawing/2014/main" id="{98CFB27C-609E-49B0-CA37-A6CCB5E9DC5C}"/>
              </a:ext>
            </a:extLst>
          </p:cNvPr>
          <p:cNvSpPr>
            <a:spLocks noGrp="1"/>
          </p:cNvSpPr>
          <p:nvPr>
            <p:ph type="tbl" sz="quarter" idx="11" hasCustomPrompt="1"/>
          </p:nvPr>
        </p:nvSpPr>
        <p:spPr>
          <a:xfrm>
            <a:off x="4833938" y="1997075"/>
            <a:ext cx="6781268" cy="4232218"/>
          </a:xfrm>
        </p:spPr>
        <p:txBody>
          <a:bodyPr/>
          <a:lstStyle>
            <a:lvl1pPr>
              <a:defRPr/>
            </a:lvl1pPr>
          </a:lstStyle>
          <a:p>
            <a:r>
              <a:rPr lang="en-US" dirty="0"/>
              <a:t>Click to add table</a:t>
            </a:r>
          </a:p>
        </p:txBody>
      </p:sp>
    </p:spTree>
    <p:extLst>
      <p:ext uri="{BB962C8B-B14F-4D97-AF65-F5344CB8AC3E}">
        <p14:creationId xmlns:p14="http://schemas.microsoft.com/office/powerpoint/2010/main" val="3826740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wo Content 3">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120C2CE9-09D7-C315-9A26-E750905F8DE9}"/>
              </a:ext>
            </a:extLst>
          </p:cNvPr>
          <p:cNvSpPr>
            <a:spLocks noGrp="1"/>
          </p:cNvSpPr>
          <p:nvPr>
            <p:ph type="title" hasCustomPrompt="1"/>
          </p:nvPr>
        </p:nvSpPr>
        <p:spPr>
          <a:xfrm>
            <a:off x="3157636" y="400049"/>
            <a:ext cx="8467760" cy="1185045"/>
          </a:xfrm>
        </p:spPr>
        <p:txBody>
          <a:bodyPr lIns="0">
            <a:normAutofit/>
          </a:bodyPr>
          <a:lstStyle>
            <a:lvl1pPr>
              <a:defRPr sz="3600"/>
            </a:lvl1pPr>
          </a:lstStyle>
          <a:p>
            <a:r>
              <a:rPr lang="en-US" dirty="0"/>
              <a:t>Click to add title</a:t>
            </a:r>
          </a:p>
        </p:txBody>
      </p:sp>
      <p:sp>
        <p:nvSpPr>
          <p:cNvPr id="8" name="Content Placeholder 2">
            <a:extLst>
              <a:ext uri="{FF2B5EF4-FFF2-40B4-BE49-F238E27FC236}">
                <a16:creationId xmlns:a16="http://schemas.microsoft.com/office/drawing/2014/main" id="{BB5F0A77-8ECB-36B0-0483-E734AB12FD75}"/>
              </a:ext>
            </a:extLst>
          </p:cNvPr>
          <p:cNvSpPr>
            <a:spLocks noGrp="1"/>
          </p:cNvSpPr>
          <p:nvPr>
            <p:ph idx="11" hasCustomPrompt="1"/>
          </p:nvPr>
        </p:nvSpPr>
        <p:spPr>
          <a:xfrm>
            <a:off x="3157636" y="1997132"/>
            <a:ext cx="5597686" cy="4356056"/>
          </a:xfrm>
        </p:spPr>
        <p:txBody>
          <a:bodyPr lIns="0">
            <a:normAutofit/>
          </a:bodyPr>
          <a:lstStyle>
            <a:lvl1pPr marL="0" indent="0">
              <a:lnSpc>
                <a:spcPct val="130000"/>
              </a:lnSpc>
              <a:buNone/>
              <a:defRPr sz="1800"/>
            </a:lvl1pPr>
            <a:lvl2pPr marL="645750" indent="-285750">
              <a:lnSpc>
                <a:spcPct val="130000"/>
              </a:lnSpc>
              <a:buFont typeface="Arial" panose="020B0604020202020204" pitchFamily="34" charset="0"/>
              <a:buChar char="•"/>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2">
            <a:extLst>
              <a:ext uri="{FF2B5EF4-FFF2-40B4-BE49-F238E27FC236}">
                <a16:creationId xmlns:a16="http://schemas.microsoft.com/office/drawing/2014/main" id="{CB4063C8-82E1-0B52-0D41-B642726AD1E6}"/>
              </a:ext>
            </a:extLst>
          </p:cNvPr>
          <p:cNvSpPr>
            <a:spLocks noGrp="1"/>
          </p:cNvSpPr>
          <p:nvPr>
            <p:ph sz="half" idx="10" hasCustomPrompt="1"/>
          </p:nvPr>
        </p:nvSpPr>
        <p:spPr>
          <a:xfrm>
            <a:off x="8945821" y="1997134"/>
            <a:ext cx="2679575" cy="4356054"/>
          </a:xfrm>
        </p:spPr>
        <p:txBody>
          <a:bodyPr>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grpSp>
        <p:nvGrpSpPr>
          <p:cNvPr id="93" name="Group 92">
            <a:extLst>
              <a:ext uri="{FF2B5EF4-FFF2-40B4-BE49-F238E27FC236}">
                <a16:creationId xmlns:a16="http://schemas.microsoft.com/office/drawing/2014/main" id="{0374DF95-81A4-1CFF-D87E-1DBCA565C792}"/>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4" name="Group 93">
              <a:extLst>
                <a:ext uri="{FF2B5EF4-FFF2-40B4-BE49-F238E27FC236}">
                  <a16:creationId xmlns:a16="http://schemas.microsoft.com/office/drawing/2014/main" id="{C15172FB-4F23-B7CE-4A45-A96A16F64C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00" name="Group 99">
                <a:extLst>
                  <a:ext uri="{FF2B5EF4-FFF2-40B4-BE49-F238E27FC236}">
                    <a16:creationId xmlns:a16="http://schemas.microsoft.com/office/drawing/2014/main" id="{78A1988F-4EE5-01C8-E1E2-EE21A6AF80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4" name="Straight Connector 103">
                  <a:extLst>
                    <a:ext uri="{FF2B5EF4-FFF2-40B4-BE49-F238E27FC236}">
                      <a16:creationId xmlns:a16="http://schemas.microsoft.com/office/drawing/2014/main" id="{59707535-B3AB-7212-B069-A366ABAFE26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4A54E3-A9EA-3476-B996-946D455F356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6" name="Rectangle 30">
                  <a:extLst>
                    <a:ext uri="{FF2B5EF4-FFF2-40B4-BE49-F238E27FC236}">
                      <a16:creationId xmlns:a16="http://schemas.microsoft.com/office/drawing/2014/main" id="{8096AB25-3A2B-B9B7-A68E-1974E3ED8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30">
                  <a:extLst>
                    <a:ext uri="{FF2B5EF4-FFF2-40B4-BE49-F238E27FC236}">
                      <a16:creationId xmlns:a16="http://schemas.microsoft.com/office/drawing/2014/main" id="{2085403A-97EF-4203-C58B-E41070E516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B2F8BD77-64E1-4FBD-81A4-E43A307C93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2" name="Freeform: Shape 101">
                  <a:extLst>
                    <a:ext uri="{FF2B5EF4-FFF2-40B4-BE49-F238E27FC236}">
                      <a16:creationId xmlns:a16="http://schemas.microsoft.com/office/drawing/2014/main" id="{323A0F3A-5730-3AFC-409F-6A67460C5A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3" name="Freeform: Shape 102">
                  <a:extLst>
                    <a:ext uri="{FF2B5EF4-FFF2-40B4-BE49-F238E27FC236}">
                      <a16:creationId xmlns:a16="http://schemas.microsoft.com/office/drawing/2014/main" id="{70681FEE-64CB-7074-366C-42CED6371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5" name="Group 94">
              <a:extLst>
                <a:ext uri="{FF2B5EF4-FFF2-40B4-BE49-F238E27FC236}">
                  <a16:creationId xmlns:a16="http://schemas.microsoft.com/office/drawing/2014/main" id="{08813273-0B3B-17D4-89E5-22B5D640785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96" name="Group 95">
                <a:extLst>
                  <a:ext uri="{FF2B5EF4-FFF2-40B4-BE49-F238E27FC236}">
                    <a16:creationId xmlns:a16="http://schemas.microsoft.com/office/drawing/2014/main" id="{8DEE50A8-DEB8-82E4-6939-22346B41BF8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8" name="Freeform 68">
                  <a:extLst>
                    <a:ext uri="{FF2B5EF4-FFF2-40B4-BE49-F238E27FC236}">
                      <a16:creationId xmlns:a16="http://schemas.microsoft.com/office/drawing/2014/main" id="{7C268328-6EF0-F968-28D1-9F0E5B0177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69">
                  <a:extLst>
                    <a:ext uri="{FF2B5EF4-FFF2-40B4-BE49-F238E27FC236}">
                      <a16:creationId xmlns:a16="http://schemas.microsoft.com/office/drawing/2014/main" id="{37BFDF79-1029-8C4B-621E-4A6C9DFB6D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7" name="Line 70">
                <a:extLst>
                  <a:ext uri="{FF2B5EF4-FFF2-40B4-BE49-F238E27FC236}">
                    <a16:creationId xmlns:a16="http://schemas.microsoft.com/office/drawing/2014/main" id="{20958208-D7CF-3479-7930-E3FB39DAA4D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8" name="Group 107">
            <a:extLst>
              <a:ext uri="{FF2B5EF4-FFF2-40B4-BE49-F238E27FC236}">
                <a16:creationId xmlns:a16="http://schemas.microsoft.com/office/drawing/2014/main" id="{A5445BB5-50E8-C707-7C74-32796AC9867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109" name="Group 108">
              <a:extLst>
                <a:ext uri="{FF2B5EF4-FFF2-40B4-BE49-F238E27FC236}">
                  <a16:creationId xmlns:a16="http://schemas.microsoft.com/office/drawing/2014/main" id="{60348311-F256-5764-CF61-E4D36CE7B8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5" name="Group 114">
                <a:extLst>
                  <a:ext uri="{FF2B5EF4-FFF2-40B4-BE49-F238E27FC236}">
                    <a16:creationId xmlns:a16="http://schemas.microsoft.com/office/drawing/2014/main" id="{965C0C66-56A0-6241-4611-3A2493CC25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19" name="Straight Connector 118">
                  <a:extLst>
                    <a:ext uri="{FF2B5EF4-FFF2-40B4-BE49-F238E27FC236}">
                      <a16:creationId xmlns:a16="http://schemas.microsoft.com/office/drawing/2014/main" id="{EACD9C93-31AC-1752-5BBC-966E9B2DBF9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D9C47F5-E53F-7F26-B78D-C86305CF012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1" name="Rectangle 30">
                  <a:extLst>
                    <a:ext uri="{FF2B5EF4-FFF2-40B4-BE49-F238E27FC236}">
                      <a16:creationId xmlns:a16="http://schemas.microsoft.com/office/drawing/2014/main" id="{83DE65FD-926B-50A2-C5CD-C1ED2C6BFDB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30">
                  <a:extLst>
                    <a:ext uri="{FF2B5EF4-FFF2-40B4-BE49-F238E27FC236}">
                      <a16:creationId xmlns:a16="http://schemas.microsoft.com/office/drawing/2014/main" id="{B2D4F39F-E241-2969-4965-6940516FC5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38E667E2-23D6-06EC-B435-059EACC0489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7" name="Freeform: Shape 116">
                  <a:extLst>
                    <a:ext uri="{FF2B5EF4-FFF2-40B4-BE49-F238E27FC236}">
                      <a16:creationId xmlns:a16="http://schemas.microsoft.com/office/drawing/2014/main" id="{76B00091-7194-5945-8734-F08C954FA7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8" name="Freeform: Shape 117">
                  <a:extLst>
                    <a:ext uri="{FF2B5EF4-FFF2-40B4-BE49-F238E27FC236}">
                      <a16:creationId xmlns:a16="http://schemas.microsoft.com/office/drawing/2014/main" id="{BBC29BA4-16A3-1452-4146-20264C0146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0" name="Group 109">
              <a:extLst>
                <a:ext uri="{FF2B5EF4-FFF2-40B4-BE49-F238E27FC236}">
                  <a16:creationId xmlns:a16="http://schemas.microsoft.com/office/drawing/2014/main" id="{6DEF5151-E1C8-79DA-AA94-F406CE561B0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1" name="Group 110">
                <a:extLst>
                  <a:ext uri="{FF2B5EF4-FFF2-40B4-BE49-F238E27FC236}">
                    <a16:creationId xmlns:a16="http://schemas.microsoft.com/office/drawing/2014/main" id="{A63FFA48-1F7E-5963-4AAD-A6E2C1D4B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3" name="Freeform 68">
                  <a:extLst>
                    <a:ext uri="{FF2B5EF4-FFF2-40B4-BE49-F238E27FC236}">
                      <a16:creationId xmlns:a16="http://schemas.microsoft.com/office/drawing/2014/main" id="{9B0AC0F7-48CE-DBC4-877B-C36BD9A0E2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9">
                  <a:extLst>
                    <a:ext uri="{FF2B5EF4-FFF2-40B4-BE49-F238E27FC236}">
                      <a16:creationId xmlns:a16="http://schemas.microsoft.com/office/drawing/2014/main" id="{9CE55AA7-08FE-768A-DFEA-13EE468895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2" name="Line 70">
                <a:extLst>
                  <a:ext uri="{FF2B5EF4-FFF2-40B4-BE49-F238E27FC236}">
                    <a16:creationId xmlns:a16="http://schemas.microsoft.com/office/drawing/2014/main" id="{EE9CD552-7569-2A39-A082-9790C85B6AA4}"/>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2" name="Straight Connector 1">
            <a:extLst>
              <a:ext uri="{FF2B5EF4-FFF2-40B4-BE49-F238E27FC236}">
                <a16:creationId xmlns:a16="http://schemas.microsoft.com/office/drawing/2014/main" id="{6F9AEDFC-F371-37C8-E0DA-7AAFA49CB82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157636"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0FD4A2EC-3D37-5ED6-3C9F-0CE19E6E5BD2}"/>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4" name="Footer Placeholder 6">
            <a:extLst>
              <a:ext uri="{FF2B5EF4-FFF2-40B4-BE49-F238E27FC236}">
                <a16:creationId xmlns:a16="http://schemas.microsoft.com/office/drawing/2014/main" id="{F4A13167-ABFC-A428-5DDD-7F6BAA8E9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FCEF8E96-D06F-D077-7044-401B18EE50E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486418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nd Content 1">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15290885-2BB2-6DEC-1F8F-AA5FF9F3F3B0}"/>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C06F9AAF-6332-F1FC-4AAC-EF9A6B867C25}"/>
              </a:ext>
            </a:extLst>
          </p:cNvPr>
          <p:cNvSpPr>
            <a:spLocks noGrp="1"/>
          </p:cNvSpPr>
          <p:nvPr>
            <p:ph type="tbl" sz="quarter" idx="10" hasCustomPrompt="1"/>
          </p:nvPr>
        </p:nvSpPr>
        <p:spPr>
          <a:xfrm>
            <a:off x="568324" y="2082801"/>
            <a:ext cx="11055511" cy="3856094"/>
          </a:xfrm>
        </p:spPr>
        <p:txBody>
          <a:bodyPr/>
          <a:lstStyle>
            <a:lvl1pPr>
              <a:defRPr/>
            </a:lvl1pPr>
          </a:lstStyle>
          <a:p>
            <a:r>
              <a:rPr lang="en-US" dirty="0"/>
              <a:t>Click to add table</a:t>
            </a:r>
          </a:p>
        </p:txBody>
      </p:sp>
      <p:cxnSp>
        <p:nvCxnSpPr>
          <p:cNvPr id="2" name="Straight Connector 1">
            <a:extLst>
              <a:ext uri="{FF2B5EF4-FFF2-40B4-BE49-F238E27FC236}">
                <a16:creationId xmlns:a16="http://schemas.microsoft.com/office/drawing/2014/main" id="{09F8C9F9-EE8B-8F0D-2DF6-5E4D272BD01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A24BD84-5B1C-458E-6F04-4D0EB689EFAC}"/>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5" name="Footer Placeholder 6">
            <a:extLst>
              <a:ext uri="{FF2B5EF4-FFF2-40B4-BE49-F238E27FC236}">
                <a16:creationId xmlns:a16="http://schemas.microsoft.com/office/drawing/2014/main" id="{379A34A7-6D50-3F63-9153-F866AF62D8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D424B4E-13D0-A782-7ECD-A34870A98410}"/>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99028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01V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5127625" cy="6857996"/>
          </a:xfrm>
        </p:spPr>
        <p:txBody>
          <a:bodyPr vert="horz" lIns="91440" tIns="45720" rIns="91440" bIns="45720" rtlCol="0">
            <a:noAutofit/>
          </a:bodyPr>
          <a:lstStyle>
            <a:lvl1pPr>
              <a:defRPr lang="en-US"/>
            </a:lvl1pPr>
          </a:lstStyle>
          <a:p>
            <a:pPr marL="0" lvl="0" indent="0">
              <a:buNone/>
            </a:pPr>
            <a:endParaRPr lang="en-US"/>
          </a:p>
        </p:txBody>
      </p:sp>
      <p:sp>
        <p:nvSpPr>
          <p:cNvPr id="3" name="Slide Number Placeholder 5">
            <a:extLst>
              <a:ext uri="{FF2B5EF4-FFF2-40B4-BE49-F238E27FC236}">
                <a16:creationId xmlns:a16="http://schemas.microsoft.com/office/drawing/2014/main" id="{77A702D9-F0D6-6E51-C7A3-A37F4F89BE94}"/>
              </a:ext>
            </a:extLst>
          </p:cNvPr>
          <p:cNvSpPr>
            <a:spLocks noGrp="1"/>
          </p:cNvSpPr>
          <p:nvPr>
            <p:ph type="sldNum" sz="quarter" idx="12"/>
          </p:nvPr>
        </p:nvSpPr>
        <p:spPr>
          <a:xfrm>
            <a:off x="11604625" y="219869"/>
            <a:ext cx="373155" cy="364331"/>
          </a:xfrm>
          <a:prstGeom prst="rect">
            <a:avLst/>
          </a:prstGeom>
        </p:spPr>
        <p:txBody>
          <a:bodyPr/>
          <a:lstStyle/>
          <a:p>
            <a:fld id="{B4E73946-9152-2148-B286-BEF1B04A8193}" type="slidenum">
              <a:rPr lang="en-US" smtClean="0"/>
              <a:t>‹#›</a:t>
            </a:fld>
            <a:endParaRPr lang="en-US" dirty="0"/>
          </a:p>
        </p:txBody>
      </p:sp>
      <p:sp>
        <p:nvSpPr>
          <p:cNvPr id="4" name="Title 1">
            <a:extLst>
              <a:ext uri="{FF2B5EF4-FFF2-40B4-BE49-F238E27FC236}">
                <a16:creationId xmlns:a16="http://schemas.microsoft.com/office/drawing/2014/main" id="{AF5B50CE-7411-9DF7-D5E1-A3E206F8C9AE}"/>
              </a:ext>
            </a:extLst>
          </p:cNvPr>
          <p:cNvSpPr>
            <a:spLocks noGrp="1"/>
          </p:cNvSpPr>
          <p:nvPr>
            <p:ph type="title"/>
          </p:nvPr>
        </p:nvSpPr>
        <p:spPr>
          <a:xfrm>
            <a:off x="6096000" y="1285874"/>
            <a:ext cx="5508625" cy="3407337"/>
          </a:xfrm>
        </p:spPr>
        <p:txBody>
          <a:bodyPr anchor="b">
            <a:noAutofit/>
          </a:bodyPr>
          <a:lstStyle>
            <a:lvl1pPr>
              <a:defRPr sz="5400" b="0">
                <a:latin typeface="+mj-lt"/>
              </a:defRPr>
            </a:lvl1pPr>
          </a:lstStyle>
          <a:p>
            <a:r>
              <a:rPr lang="en-US" dirty="0"/>
              <a:t>Click to edit Master title</a:t>
            </a:r>
          </a:p>
        </p:txBody>
      </p:sp>
      <p:sp>
        <p:nvSpPr>
          <p:cNvPr id="7" name="Text Placeholder 10">
            <a:extLst>
              <a:ext uri="{FF2B5EF4-FFF2-40B4-BE49-F238E27FC236}">
                <a16:creationId xmlns:a16="http://schemas.microsoft.com/office/drawing/2014/main" id="{DF0E4240-FCE5-B1CB-F0A1-3CC878A24B0C}"/>
              </a:ext>
            </a:extLst>
          </p:cNvPr>
          <p:cNvSpPr>
            <a:spLocks noGrp="1"/>
          </p:cNvSpPr>
          <p:nvPr>
            <p:ph type="body" sz="quarter" idx="16"/>
          </p:nvPr>
        </p:nvSpPr>
        <p:spPr>
          <a:xfrm>
            <a:off x="6096000" y="4784326"/>
            <a:ext cx="5508625" cy="787800"/>
          </a:xfrm>
        </p:spPr>
        <p:txBody>
          <a:bodyPr anchor="t">
            <a:noAutofit/>
          </a:bodyPr>
          <a:lstStyle>
            <a:lvl1pPr marL="0" indent="0">
              <a:buFont typeface="Arial" panose="020B0604020202020204" pitchFamily="34" charset="0"/>
              <a:buNone/>
              <a:defRPr sz="1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01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8CDC8F-EBCC-371F-A83A-69244C209993}"/>
              </a:ext>
            </a:extLst>
          </p:cNvPr>
          <p:cNvSpPr/>
          <p:nvPr userDrawn="1"/>
        </p:nvSpPr>
        <p:spPr>
          <a:xfrm>
            <a:off x="587376" y="584200"/>
            <a:ext cx="11017249" cy="5397500"/>
          </a:xfrm>
          <a:prstGeom prst="rect">
            <a:avLst/>
          </a:prstGeom>
          <a:ln w="12700">
            <a:solidFill>
              <a:schemeClr val="accent1"/>
            </a:solidFill>
            <a:miter/>
          </a:ln>
        </p:spPr>
        <p:txBody>
          <a:bodyPr lIns="34289" rIns="34289"/>
          <a:lstStyle/>
          <a:p>
            <a:pPr lvl="0"/>
            <a:endParaRPr lang="en-US" sz="1350">
              <a:solidFill>
                <a:schemeClr val="tx1"/>
              </a:solidFill>
            </a:endParaRPr>
          </a:p>
        </p:txBody>
      </p:sp>
      <p:sp>
        <p:nvSpPr>
          <p:cNvPr id="3" name="Slide Number Placeholder 5">
            <a:extLst>
              <a:ext uri="{FF2B5EF4-FFF2-40B4-BE49-F238E27FC236}">
                <a16:creationId xmlns:a16="http://schemas.microsoft.com/office/drawing/2014/main" id="{77A702D9-F0D6-6E51-C7A3-A37F4F89BE94}"/>
              </a:ext>
            </a:extLst>
          </p:cNvPr>
          <p:cNvSpPr>
            <a:spLocks noGrp="1"/>
          </p:cNvSpPr>
          <p:nvPr>
            <p:ph type="sldNum" sz="quarter" idx="12"/>
          </p:nvPr>
        </p:nvSpPr>
        <p:spPr>
          <a:xfrm>
            <a:off x="11604625" y="219869"/>
            <a:ext cx="373155" cy="364331"/>
          </a:xfrm>
          <a:prstGeom prst="rect">
            <a:avLst/>
          </a:prstGeom>
        </p:spPr>
        <p:txBody>
          <a:bodyPr/>
          <a:lstStyle/>
          <a:p>
            <a:fld id="{B4E73946-9152-2148-B286-BEF1B04A8193}" type="slidenum">
              <a:rPr lang="en-US" smtClean="0"/>
              <a:t>‹#›</a:t>
            </a:fld>
            <a:endParaRPr lang="en-US" dirty="0"/>
          </a:p>
        </p:txBody>
      </p:sp>
      <p:sp>
        <p:nvSpPr>
          <p:cNvPr id="4" name="Title 1">
            <a:extLst>
              <a:ext uri="{FF2B5EF4-FFF2-40B4-BE49-F238E27FC236}">
                <a16:creationId xmlns:a16="http://schemas.microsoft.com/office/drawing/2014/main" id="{AF5B50CE-7411-9DF7-D5E1-A3E206F8C9AE}"/>
              </a:ext>
            </a:extLst>
          </p:cNvPr>
          <p:cNvSpPr>
            <a:spLocks noGrp="1"/>
          </p:cNvSpPr>
          <p:nvPr>
            <p:ph type="title"/>
          </p:nvPr>
        </p:nvSpPr>
        <p:spPr>
          <a:xfrm>
            <a:off x="1308100" y="1141095"/>
            <a:ext cx="9575802" cy="2521511"/>
          </a:xfrm>
        </p:spPr>
        <p:txBody>
          <a:bodyPr anchor="b">
            <a:noAutofit/>
          </a:bodyPr>
          <a:lstStyle>
            <a:lvl1pPr algn="ctr">
              <a:defRPr sz="5400" b="0">
                <a:latin typeface="+mj-lt"/>
              </a:defRPr>
            </a:lvl1pPr>
          </a:lstStyle>
          <a:p>
            <a:r>
              <a:rPr lang="en-US" dirty="0"/>
              <a:t>Click to edit Master title</a:t>
            </a:r>
          </a:p>
        </p:txBody>
      </p:sp>
      <p:sp>
        <p:nvSpPr>
          <p:cNvPr id="7" name="Text Placeholder 10">
            <a:extLst>
              <a:ext uri="{FF2B5EF4-FFF2-40B4-BE49-F238E27FC236}">
                <a16:creationId xmlns:a16="http://schemas.microsoft.com/office/drawing/2014/main" id="{DF0E4240-FCE5-B1CB-F0A1-3CC878A24B0C}"/>
              </a:ext>
            </a:extLst>
          </p:cNvPr>
          <p:cNvSpPr>
            <a:spLocks noGrp="1"/>
          </p:cNvSpPr>
          <p:nvPr>
            <p:ph type="body" sz="quarter" idx="16"/>
          </p:nvPr>
        </p:nvSpPr>
        <p:spPr>
          <a:xfrm>
            <a:off x="1308100" y="3753721"/>
            <a:ext cx="9575802" cy="1064024"/>
          </a:xfrm>
        </p:spPr>
        <p:txBody>
          <a:bodyPr anchor="t">
            <a:noAutofit/>
          </a:bodyPr>
          <a:lstStyle>
            <a:lvl1pPr marL="0" indent="0" algn="ctr">
              <a:buFont typeface="Arial" panose="020B0604020202020204" pitchFamily="34" charset="0"/>
              <a:buNone/>
              <a:defRPr sz="1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3319368946"/>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01V3">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77A702D9-F0D6-6E51-C7A3-A37F4F89BE94}"/>
              </a:ext>
            </a:extLst>
          </p:cNvPr>
          <p:cNvSpPr>
            <a:spLocks noGrp="1"/>
          </p:cNvSpPr>
          <p:nvPr>
            <p:ph type="sldNum" sz="quarter" idx="12"/>
          </p:nvPr>
        </p:nvSpPr>
        <p:spPr>
          <a:xfrm>
            <a:off x="11604625" y="219869"/>
            <a:ext cx="373155" cy="364331"/>
          </a:xfrm>
          <a:prstGeom prst="rect">
            <a:avLst/>
          </a:prstGeom>
        </p:spPr>
        <p:txBody>
          <a:bodyPr/>
          <a:lstStyle/>
          <a:p>
            <a:fld id="{B4E73946-9152-2148-B286-BEF1B04A8193}" type="slidenum">
              <a:rPr lang="en-US" smtClean="0"/>
              <a:t>‹#›</a:t>
            </a:fld>
            <a:endParaRPr lang="en-US" dirty="0"/>
          </a:p>
        </p:txBody>
      </p:sp>
      <p:sp>
        <p:nvSpPr>
          <p:cNvPr id="4" name="Title 1">
            <a:extLst>
              <a:ext uri="{FF2B5EF4-FFF2-40B4-BE49-F238E27FC236}">
                <a16:creationId xmlns:a16="http://schemas.microsoft.com/office/drawing/2014/main" id="{AF5B50CE-7411-9DF7-D5E1-A3E206F8C9AE}"/>
              </a:ext>
            </a:extLst>
          </p:cNvPr>
          <p:cNvSpPr>
            <a:spLocks noGrp="1"/>
          </p:cNvSpPr>
          <p:nvPr>
            <p:ph type="title"/>
          </p:nvPr>
        </p:nvSpPr>
        <p:spPr>
          <a:xfrm>
            <a:off x="587376" y="984885"/>
            <a:ext cx="9480549" cy="2692961"/>
          </a:xfrm>
        </p:spPr>
        <p:txBody>
          <a:bodyPr anchor="b">
            <a:noAutofit/>
          </a:bodyPr>
          <a:lstStyle>
            <a:lvl1pPr algn="l">
              <a:defRPr sz="5400" b="0">
                <a:latin typeface="+mj-lt"/>
              </a:defRPr>
            </a:lvl1pPr>
          </a:lstStyle>
          <a:p>
            <a:r>
              <a:rPr lang="en-US" dirty="0"/>
              <a:t>Click to edit Master title</a:t>
            </a:r>
          </a:p>
        </p:txBody>
      </p:sp>
      <p:sp>
        <p:nvSpPr>
          <p:cNvPr id="7" name="Text Placeholder 10">
            <a:extLst>
              <a:ext uri="{FF2B5EF4-FFF2-40B4-BE49-F238E27FC236}">
                <a16:creationId xmlns:a16="http://schemas.microsoft.com/office/drawing/2014/main" id="{DF0E4240-FCE5-B1CB-F0A1-3CC878A24B0C}"/>
              </a:ext>
            </a:extLst>
          </p:cNvPr>
          <p:cNvSpPr>
            <a:spLocks noGrp="1"/>
          </p:cNvSpPr>
          <p:nvPr>
            <p:ph type="body" sz="quarter" idx="16"/>
          </p:nvPr>
        </p:nvSpPr>
        <p:spPr>
          <a:xfrm>
            <a:off x="587376" y="3768961"/>
            <a:ext cx="9480549" cy="1064024"/>
          </a:xfrm>
        </p:spPr>
        <p:txBody>
          <a:bodyPr anchor="t">
            <a:noAutofit/>
          </a:bodyPr>
          <a:lstStyle>
            <a:lvl1pPr marL="0" indent="0" algn="l">
              <a:buFont typeface="Arial" panose="020B0604020202020204" pitchFamily="34" charset="0"/>
              <a:buNone/>
              <a:defRPr sz="1800">
                <a:solidFill>
                  <a:schemeClr val="tx2"/>
                </a:solidFill>
              </a:defRPr>
            </a:lvl1pPr>
          </a:lstStyle>
          <a:p>
            <a:pPr lvl="0"/>
            <a:r>
              <a:rPr lang="en-US" dirty="0"/>
              <a:t>Click to edit Master text styles</a:t>
            </a:r>
          </a:p>
        </p:txBody>
      </p:sp>
      <p:sp>
        <p:nvSpPr>
          <p:cNvPr id="2" name="Line">
            <a:extLst>
              <a:ext uri="{FF2B5EF4-FFF2-40B4-BE49-F238E27FC236}">
                <a16:creationId xmlns:a16="http://schemas.microsoft.com/office/drawing/2014/main" id="{7A19E8BE-47C2-34D2-2AC5-50FA401FA6AE}"/>
              </a:ext>
            </a:extLst>
          </p:cNvPr>
          <p:cNvSpPr/>
          <p:nvPr userDrawn="1"/>
        </p:nvSpPr>
        <p:spPr>
          <a:xfrm>
            <a:off x="587376" y="3723404"/>
            <a:ext cx="9480550" cy="0"/>
          </a:xfrm>
          <a:prstGeom prst="line">
            <a:avLst/>
          </a:prstGeom>
          <a:ln w="12700">
            <a:solidFill>
              <a:schemeClr val="accent1"/>
            </a:solidFill>
            <a:miter/>
          </a:ln>
        </p:spPr>
        <p:txBody>
          <a:bodyPr lIns="34289" rIns="34289"/>
          <a:lstStyle/>
          <a:p>
            <a:endParaRPr sz="1350"/>
          </a:p>
        </p:txBody>
      </p:sp>
    </p:spTree>
    <p:extLst>
      <p:ext uri="{BB962C8B-B14F-4D97-AF65-F5344CB8AC3E}">
        <p14:creationId xmlns:p14="http://schemas.microsoft.com/office/powerpoint/2010/main" val="661367071"/>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Header S02V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4079875" cy="6857996"/>
          </a:xfrm>
        </p:spPr>
        <p:txBody>
          <a:bodyPr vert="horz" lIns="91440" tIns="45720" rIns="91440" bIns="45720" rtlCol="0">
            <a:noAutofit/>
          </a:bodyPr>
          <a:lstStyle>
            <a:lvl1pPr>
              <a:defRPr lang="en-US"/>
            </a:lvl1pPr>
          </a:lstStyle>
          <a:p>
            <a:pPr marL="0" lvl="0" indent="0">
              <a:buNone/>
            </a:pPr>
            <a:endParaRPr lang="en-US"/>
          </a:p>
        </p:txBody>
      </p:sp>
      <p:sp>
        <p:nvSpPr>
          <p:cNvPr id="3" name="Slide Number Placeholder 5">
            <a:extLst>
              <a:ext uri="{FF2B5EF4-FFF2-40B4-BE49-F238E27FC236}">
                <a16:creationId xmlns:a16="http://schemas.microsoft.com/office/drawing/2014/main" id="{77A702D9-F0D6-6E51-C7A3-A37F4F89BE94}"/>
              </a:ext>
            </a:extLst>
          </p:cNvPr>
          <p:cNvSpPr>
            <a:spLocks noGrp="1"/>
          </p:cNvSpPr>
          <p:nvPr>
            <p:ph type="sldNum" sz="quarter" idx="12"/>
          </p:nvPr>
        </p:nvSpPr>
        <p:spPr>
          <a:xfrm>
            <a:off x="11604625" y="219869"/>
            <a:ext cx="373155" cy="364331"/>
          </a:xfrm>
          <a:prstGeom prst="rect">
            <a:avLst/>
          </a:prstGeom>
        </p:spPr>
        <p:txBody>
          <a:bodyPr/>
          <a:lstStyle/>
          <a:p>
            <a:fld id="{B4E73946-9152-2148-B286-BEF1B04A8193}" type="slidenum">
              <a:rPr lang="en-US" smtClean="0"/>
              <a:t>‹#›</a:t>
            </a:fld>
            <a:endParaRPr lang="en-US" dirty="0"/>
          </a:p>
        </p:txBody>
      </p:sp>
      <p:sp>
        <p:nvSpPr>
          <p:cNvPr id="4" name="Title 1">
            <a:extLst>
              <a:ext uri="{FF2B5EF4-FFF2-40B4-BE49-F238E27FC236}">
                <a16:creationId xmlns:a16="http://schemas.microsoft.com/office/drawing/2014/main" id="{AF5B50CE-7411-9DF7-D5E1-A3E206F8C9AE}"/>
              </a:ext>
            </a:extLst>
          </p:cNvPr>
          <p:cNvSpPr>
            <a:spLocks noGrp="1"/>
          </p:cNvSpPr>
          <p:nvPr>
            <p:ph type="title"/>
          </p:nvPr>
        </p:nvSpPr>
        <p:spPr>
          <a:xfrm>
            <a:off x="4460876" y="1285874"/>
            <a:ext cx="7143750" cy="3407337"/>
          </a:xfrm>
        </p:spPr>
        <p:txBody>
          <a:bodyPr anchor="b">
            <a:noAutofit/>
          </a:bodyPr>
          <a:lstStyle>
            <a:lvl1pPr>
              <a:defRPr sz="4400" b="0">
                <a:latin typeface="+mj-lt"/>
              </a:defRPr>
            </a:lvl1pPr>
          </a:lstStyle>
          <a:p>
            <a:r>
              <a:rPr lang="en-US" dirty="0"/>
              <a:t>Click to edit Master title</a:t>
            </a:r>
          </a:p>
        </p:txBody>
      </p:sp>
      <p:sp>
        <p:nvSpPr>
          <p:cNvPr id="7" name="Text Placeholder 10">
            <a:extLst>
              <a:ext uri="{FF2B5EF4-FFF2-40B4-BE49-F238E27FC236}">
                <a16:creationId xmlns:a16="http://schemas.microsoft.com/office/drawing/2014/main" id="{DF0E4240-FCE5-B1CB-F0A1-3CC878A24B0C}"/>
              </a:ext>
            </a:extLst>
          </p:cNvPr>
          <p:cNvSpPr>
            <a:spLocks noGrp="1"/>
          </p:cNvSpPr>
          <p:nvPr>
            <p:ph type="body" sz="quarter" idx="16"/>
          </p:nvPr>
        </p:nvSpPr>
        <p:spPr>
          <a:xfrm>
            <a:off x="4460876" y="4784326"/>
            <a:ext cx="7143750" cy="787800"/>
          </a:xfrm>
        </p:spPr>
        <p:txBody>
          <a:bodyPr anchor="t">
            <a:noAutofit/>
          </a:bodyPr>
          <a:lstStyle>
            <a:lvl1pPr marL="0" indent="0">
              <a:buNone/>
              <a:defRPr sz="1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919274166"/>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S02V2">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77A702D9-F0D6-6E51-C7A3-A37F4F89BE94}"/>
              </a:ext>
            </a:extLst>
          </p:cNvPr>
          <p:cNvSpPr>
            <a:spLocks noGrp="1"/>
          </p:cNvSpPr>
          <p:nvPr>
            <p:ph type="sldNum" sz="quarter" idx="12"/>
          </p:nvPr>
        </p:nvSpPr>
        <p:spPr>
          <a:xfrm>
            <a:off x="11604625" y="219869"/>
            <a:ext cx="373155" cy="364331"/>
          </a:xfrm>
          <a:prstGeom prst="rect">
            <a:avLst/>
          </a:prstGeom>
        </p:spPr>
        <p:txBody>
          <a:bodyPr/>
          <a:lstStyle/>
          <a:p>
            <a:fld id="{B4E73946-9152-2148-B286-BEF1B04A8193}" type="slidenum">
              <a:rPr lang="en-US" smtClean="0"/>
              <a:t>‹#›</a:t>
            </a:fld>
            <a:endParaRPr lang="en-US" dirty="0"/>
          </a:p>
        </p:txBody>
      </p:sp>
      <p:sp>
        <p:nvSpPr>
          <p:cNvPr id="4" name="Title 1">
            <a:extLst>
              <a:ext uri="{FF2B5EF4-FFF2-40B4-BE49-F238E27FC236}">
                <a16:creationId xmlns:a16="http://schemas.microsoft.com/office/drawing/2014/main" id="{AF5B50CE-7411-9DF7-D5E1-A3E206F8C9AE}"/>
              </a:ext>
            </a:extLst>
          </p:cNvPr>
          <p:cNvSpPr>
            <a:spLocks noGrp="1"/>
          </p:cNvSpPr>
          <p:nvPr>
            <p:ph type="title"/>
          </p:nvPr>
        </p:nvSpPr>
        <p:spPr>
          <a:xfrm>
            <a:off x="1388533" y="1767840"/>
            <a:ext cx="9414936" cy="1861958"/>
          </a:xfrm>
        </p:spPr>
        <p:txBody>
          <a:bodyPr anchor="b">
            <a:noAutofit/>
          </a:bodyPr>
          <a:lstStyle>
            <a:lvl1pPr algn="ctr">
              <a:defRPr sz="4400" b="0">
                <a:latin typeface="+mj-lt"/>
              </a:defRPr>
            </a:lvl1pPr>
          </a:lstStyle>
          <a:p>
            <a:r>
              <a:rPr lang="en-US" dirty="0"/>
              <a:t>Click to edit Master title</a:t>
            </a:r>
          </a:p>
        </p:txBody>
      </p:sp>
      <p:sp>
        <p:nvSpPr>
          <p:cNvPr id="7" name="Text Placeholder 10">
            <a:extLst>
              <a:ext uri="{FF2B5EF4-FFF2-40B4-BE49-F238E27FC236}">
                <a16:creationId xmlns:a16="http://schemas.microsoft.com/office/drawing/2014/main" id="{DF0E4240-FCE5-B1CB-F0A1-3CC878A24B0C}"/>
              </a:ext>
            </a:extLst>
          </p:cNvPr>
          <p:cNvSpPr>
            <a:spLocks noGrp="1"/>
          </p:cNvSpPr>
          <p:nvPr>
            <p:ph type="body" sz="quarter" idx="16"/>
          </p:nvPr>
        </p:nvSpPr>
        <p:spPr>
          <a:xfrm>
            <a:off x="1388533" y="3720913"/>
            <a:ext cx="9414936" cy="787800"/>
          </a:xfrm>
        </p:spPr>
        <p:txBody>
          <a:bodyPr anchor="t">
            <a:noAutofit/>
          </a:bodyPr>
          <a:lstStyle>
            <a:lvl1pPr marL="0" indent="0" algn="ctr">
              <a:buNone/>
              <a:defRPr sz="1800">
                <a:solidFill>
                  <a:schemeClr val="tx2"/>
                </a:solidFill>
              </a:defRPr>
            </a:lvl1pPr>
          </a:lstStyle>
          <a:p>
            <a:pPr lvl="0"/>
            <a:r>
              <a:rPr lang="en-US" dirty="0"/>
              <a:t>Click to edit Master text styles</a:t>
            </a:r>
          </a:p>
        </p:txBody>
      </p:sp>
      <p:sp>
        <p:nvSpPr>
          <p:cNvPr id="2" name="Rectangle 1">
            <a:extLst>
              <a:ext uri="{FF2B5EF4-FFF2-40B4-BE49-F238E27FC236}">
                <a16:creationId xmlns:a16="http://schemas.microsoft.com/office/drawing/2014/main" id="{71181D6F-925D-11AF-2C98-147D20F7345F}"/>
              </a:ext>
            </a:extLst>
          </p:cNvPr>
          <p:cNvSpPr/>
          <p:nvPr userDrawn="1"/>
        </p:nvSpPr>
        <p:spPr>
          <a:xfrm>
            <a:off x="1308099" y="1706880"/>
            <a:ext cx="9575804" cy="1980168"/>
          </a:xfrm>
          <a:prstGeom prst="rect">
            <a:avLst/>
          </a:prstGeom>
          <a:ln w="12700">
            <a:solidFill>
              <a:schemeClr val="accent1"/>
            </a:solidFill>
            <a:miter/>
          </a:ln>
        </p:spPr>
        <p:txBody>
          <a:bodyPr lIns="34289" rIns="34289"/>
          <a:lstStyle/>
          <a:p>
            <a:pPr lvl="0"/>
            <a:endParaRPr lang="en-US" sz="1350">
              <a:solidFill>
                <a:schemeClr val="tx1"/>
              </a:solidFill>
            </a:endParaRPr>
          </a:p>
        </p:txBody>
      </p:sp>
    </p:spTree>
    <p:extLst>
      <p:ext uri="{BB962C8B-B14F-4D97-AF65-F5344CB8AC3E}">
        <p14:creationId xmlns:p14="http://schemas.microsoft.com/office/powerpoint/2010/main" val="4164805726"/>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Header S02V3">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77A702D9-F0D6-6E51-C7A3-A37F4F89BE94}"/>
              </a:ext>
            </a:extLst>
          </p:cNvPr>
          <p:cNvSpPr>
            <a:spLocks noGrp="1"/>
          </p:cNvSpPr>
          <p:nvPr>
            <p:ph type="sldNum" sz="quarter" idx="12"/>
          </p:nvPr>
        </p:nvSpPr>
        <p:spPr>
          <a:xfrm>
            <a:off x="11604625" y="219869"/>
            <a:ext cx="373155" cy="364331"/>
          </a:xfrm>
          <a:prstGeom prst="rect">
            <a:avLst/>
          </a:prstGeom>
        </p:spPr>
        <p:txBody>
          <a:bodyPr/>
          <a:lstStyle/>
          <a:p>
            <a:fld id="{B4E73946-9152-2148-B286-BEF1B04A8193}" type="slidenum">
              <a:rPr lang="en-US" smtClean="0"/>
              <a:t>‹#›</a:t>
            </a:fld>
            <a:endParaRPr lang="en-US" dirty="0"/>
          </a:p>
        </p:txBody>
      </p:sp>
      <p:sp>
        <p:nvSpPr>
          <p:cNvPr id="4" name="Title 1">
            <a:extLst>
              <a:ext uri="{FF2B5EF4-FFF2-40B4-BE49-F238E27FC236}">
                <a16:creationId xmlns:a16="http://schemas.microsoft.com/office/drawing/2014/main" id="{AF5B50CE-7411-9DF7-D5E1-A3E206F8C9AE}"/>
              </a:ext>
            </a:extLst>
          </p:cNvPr>
          <p:cNvSpPr>
            <a:spLocks noGrp="1"/>
          </p:cNvSpPr>
          <p:nvPr>
            <p:ph type="title"/>
          </p:nvPr>
        </p:nvSpPr>
        <p:spPr>
          <a:xfrm>
            <a:off x="1388533" y="1767840"/>
            <a:ext cx="9414936" cy="1861958"/>
          </a:xfrm>
        </p:spPr>
        <p:txBody>
          <a:bodyPr anchor="b">
            <a:noAutofit/>
          </a:bodyPr>
          <a:lstStyle>
            <a:lvl1pPr algn="ctr">
              <a:defRPr sz="4400" b="0">
                <a:latin typeface="+mj-lt"/>
              </a:defRPr>
            </a:lvl1pPr>
          </a:lstStyle>
          <a:p>
            <a:r>
              <a:rPr lang="en-US" dirty="0"/>
              <a:t>Click to edit Master title</a:t>
            </a:r>
          </a:p>
        </p:txBody>
      </p:sp>
      <p:sp>
        <p:nvSpPr>
          <p:cNvPr id="7" name="Text Placeholder 10">
            <a:extLst>
              <a:ext uri="{FF2B5EF4-FFF2-40B4-BE49-F238E27FC236}">
                <a16:creationId xmlns:a16="http://schemas.microsoft.com/office/drawing/2014/main" id="{DF0E4240-FCE5-B1CB-F0A1-3CC878A24B0C}"/>
              </a:ext>
            </a:extLst>
          </p:cNvPr>
          <p:cNvSpPr>
            <a:spLocks noGrp="1"/>
          </p:cNvSpPr>
          <p:nvPr>
            <p:ph type="body" sz="quarter" idx="16"/>
          </p:nvPr>
        </p:nvSpPr>
        <p:spPr>
          <a:xfrm>
            <a:off x="1388533" y="3720913"/>
            <a:ext cx="9414936" cy="787800"/>
          </a:xfrm>
        </p:spPr>
        <p:txBody>
          <a:bodyPr anchor="t">
            <a:noAutofit/>
          </a:bodyPr>
          <a:lstStyle>
            <a:lvl1pPr marL="0" indent="0" algn="ctr">
              <a:buNone/>
              <a:defRPr sz="1800">
                <a:solidFill>
                  <a:schemeClr val="tx2"/>
                </a:solidFill>
              </a:defRPr>
            </a:lvl1pPr>
          </a:lstStyle>
          <a:p>
            <a:pPr lvl="0"/>
            <a:r>
              <a:rPr lang="en-US" dirty="0"/>
              <a:t>Click to edit Master text styles</a:t>
            </a:r>
          </a:p>
        </p:txBody>
      </p:sp>
      <p:sp>
        <p:nvSpPr>
          <p:cNvPr id="5" name="Line">
            <a:extLst>
              <a:ext uri="{FF2B5EF4-FFF2-40B4-BE49-F238E27FC236}">
                <a16:creationId xmlns:a16="http://schemas.microsoft.com/office/drawing/2014/main" id="{02958EE0-5C2B-9354-6BC1-3F5715D3E501}"/>
              </a:ext>
            </a:extLst>
          </p:cNvPr>
          <p:cNvSpPr/>
          <p:nvPr userDrawn="1"/>
        </p:nvSpPr>
        <p:spPr>
          <a:xfrm>
            <a:off x="5118100" y="3675356"/>
            <a:ext cx="1955801" cy="0"/>
          </a:xfrm>
          <a:prstGeom prst="line">
            <a:avLst/>
          </a:prstGeom>
          <a:ln w="12700">
            <a:solidFill>
              <a:schemeClr val="accent1"/>
            </a:solidFill>
            <a:miter/>
          </a:ln>
        </p:spPr>
        <p:txBody>
          <a:bodyPr lIns="34289" rIns="34289"/>
          <a:lstStyle/>
          <a:p>
            <a:endParaRPr sz="1350"/>
          </a:p>
        </p:txBody>
      </p:sp>
    </p:spTree>
    <p:extLst>
      <p:ext uri="{BB962C8B-B14F-4D97-AF65-F5344CB8AC3E}">
        <p14:creationId xmlns:p14="http://schemas.microsoft.com/office/powerpoint/2010/main" val="1208963017"/>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genda S03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4" name="Text Placeholder 10">
            <a:extLst>
              <a:ext uri="{FF2B5EF4-FFF2-40B4-BE49-F238E27FC236}">
                <a16:creationId xmlns:a16="http://schemas.microsoft.com/office/drawing/2014/main" id="{6CEDCBA5-E29C-F317-A1C0-30907E0199B8}"/>
              </a:ext>
            </a:extLst>
          </p:cNvPr>
          <p:cNvSpPr>
            <a:spLocks noGrp="1"/>
          </p:cNvSpPr>
          <p:nvPr>
            <p:ph type="body" sz="quarter" idx="14"/>
          </p:nvPr>
        </p:nvSpPr>
        <p:spPr>
          <a:xfrm>
            <a:off x="587374" y="1786674"/>
            <a:ext cx="4498973"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0AC4168D-DBA3-1038-A267-B5C3991018AA}"/>
              </a:ext>
            </a:extLst>
          </p:cNvPr>
          <p:cNvSpPr>
            <a:spLocks noGrp="1"/>
          </p:cNvSpPr>
          <p:nvPr>
            <p:ph type="body" sz="quarter" idx="16"/>
          </p:nvPr>
        </p:nvSpPr>
        <p:spPr>
          <a:xfrm>
            <a:off x="587374" y="2885149"/>
            <a:ext cx="4498973"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F87B46C0-64ED-A546-4708-0A59FB101345}"/>
              </a:ext>
            </a:extLst>
          </p:cNvPr>
          <p:cNvSpPr>
            <a:spLocks noGrp="1"/>
          </p:cNvSpPr>
          <p:nvPr>
            <p:ph type="body" sz="quarter" idx="18"/>
          </p:nvPr>
        </p:nvSpPr>
        <p:spPr>
          <a:xfrm>
            <a:off x="587374" y="3983624"/>
            <a:ext cx="4498973"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BAAB606B-9644-6972-2910-97E020CD9AB9}"/>
              </a:ext>
            </a:extLst>
          </p:cNvPr>
          <p:cNvSpPr>
            <a:spLocks noGrp="1"/>
          </p:cNvSpPr>
          <p:nvPr>
            <p:ph type="body" sz="quarter" idx="20"/>
          </p:nvPr>
        </p:nvSpPr>
        <p:spPr>
          <a:xfrm>
            <a:off x="587374" y="5082100"/>
            <a:ext cx="4498973"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DF96B559-DDD5-C3D7-D7AB-8B85EFFCDCF8}"/>
              </a:ext>
            </a:extLst>
          </p:cNvPr>
          <p:cNvSpPr>
            <a:spLocks noGrp="1"/>
          </p:cNvSpPr>
          <p:nvPr>
            <p:ph type="body" sz="quarter" idx="22"/>
          </p:nvPr>
        </p:nvSpPr>
        <p:spPr>
          <a:xfrm>
            <a:off x="7100745" y="1786674"/>
            <a:ext cx="4498973"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0" name="Text Placeholder 10">
            <a:extLst>
              <a:ext uri="{FF2B5EF4-FFF2-40B4-BE49-F238E27FC236}">
                <a16:creationId xmlns:a16="http://schemas.microsoft.com/office/drawing/2014/main" id="{42EE36C8-A9D5-2C5F-145D-1283212BAA43}"/>
              </a:ext>
            </a:extLst>
          </p:cNvPr>
          <p:cNvSpPr>
            <a:spLocks noGrp="1"/>
          </p:cNvSpPr>
          <p:nvPr>
            <p:ph type="body" sz="quarter" idx="24"/>
          </p:nvPr>
        </p:nvSpPr>
        <p:spPr>
          <a:xfrm>
            <a:off x="7100745" y="2885149"/>
            <a:ext cx="4498973"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65DEA311-A086-03BF-9C5A-FAC97198BA03}"/>
              </a:ext>
            </a:extLst>
          </p:cNvPr>
          <p:cNvSpPr>
            <a:spLocks noGrp="1"/>
          </p:cNvSpPr>
          <p:nvPr>
            <p:ph type="body" sz="quarter" idx="26"/>
          </p:nvPr>
        </p:nvSpPr>
        <p:spPr>
          <a:xfrm>
            <a:off x="7100745" y="3983624"/>
            <a:ext cx="4498973"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9222D379-4CBA-1530-BD95-FC018532A55F}"/>
              </a:ext>
            </a:extLst>
          </p:cNvPr>
          <p:cNvSpPr>
            <a:spLocks noGrp="1"/>
          </p:cNvSpPr>
          <p:nvPr>
            <p:ph type="body" sz="quarter" idx="28"/>
          </p:nvPr>
        </p:nvSpPr>
        <p:spPr>
          <a:xfrm>
            <a:off x="7100745" y="5082100"/>
            <a:ext cx="4498973"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926659440"/>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genda S03V2">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4" name="Text Placeholder 10">
            <a:extLst>
              <a:ext uri="{FF2B5EF4-FFF2-40B4-BE49-F238E27FC236}">
                <a16:creationId xmlns:a16="http://schemas.microsoft.com/office/drawing/2014/main" id="{6CEDCBA5-E29C-F317-A1C0-30907E0199B8}"/>
              </a:ext>
            </a:extLst>
          </p:cNvPr>
          <p:cNvSpPr>
            <a:spLocks noGrp="1"/>
          </p:cNvSpPr>
          <p:nvPr>
            <p:ph type="body" sz="quarter" idx="14"/>
          </p:nvPr>
        </p:nvSpPr>
        <p:spPr>
          <a:xfrm>
            <a:off x="6096001" y="1786674"/>
            <a:ext cx="5503718"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0AC4168D-DBA3-1038-A267-B5C3991018AA}"/>
              </a:ext>
            </a:extLst>
          </p:cNvPr>
          <p:cNvSpPr>
            <a:spLocks noGrp="1"/>
          </p:cNvSpPr>
          <p:nvPr>
            <p:ph type="body" sz="quarter" idx="16"/>
          </p:nvPr>
        </p:nvSpPr>
        <p:spPr>
          <a:xfrm>
            <a:off x="6096001" y="2885149"/>
            <a:ext cx="5503718"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F87B46C0-64ED-A546-4708-0A59FB101345}"/>
              </a:ext>
            </a:extLst>
          </p:cNvPr>
          <p:cNvSpPr>
            <a:spLocks noGrp="1"/>
          </p:cNvSpPr>
          <p:nvPr>
            <p:ph type="body" sz="quarter" idx="18"/>
          </p:nvPr>
        </p:nvSpPr>
        <p:spPr>
          <a:xfrm>
            <a:off x="6096001" y="3983624"/>
            <a:ext cx="5503718"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BAAB606B-9644-6972-2910-97E020CD9AB9}"/>
              </a:ext>
            </a:extLst>
          </p:cNvPr>
          <p:cNvSpPr>
            <a:spLocks noGrp="1"/>
          </p:cNvSpPr>
          <p:nvPr>
            <p:ph type="body" sz="quarter" idx="20"/>
          </p:nvPr>
        </p:nvSpPr>
        <p:spPr>
          <a:xfrm>
            <a:off x="6096001" y="5082100"/>
            <a:ext cx="5503718"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 name="Picture Placeholder 11">
            <a:extLst>
              <a:ext uri="{FF2B5EF4-FFF2-40B4-BE49-F238E27FC236}">
                <a16:creationId xmlns:a16="http://schemas.microsoft.com/office/drawing/2014/main" id="{93797374-5F30-18F8-BC16-299A9010910D}"/>
              </a:ext>
            </a:extLst>
          </p:cNvPr>
          <p:cNvSpPr>
            <a:spLocks noGrp="1"/>
          </p:cNvSpPr>
          <p:nvPr>
            <p:ph type="pic" sz="quarter" idx="21"/>
          </p:nvPr>
        </p:nvSpPr>
        <p:spPr>
          <a:xfrm>
            <a:off x="1" y="1786674"/>
            <a:ext cx="5086350" cy="3921899"/>
          </a:xfrm>
        </p:spPr>
        <p:txBody>
          <a:bodyPr vert="horz" lIns="91440" tIns="45720" rIns="91440" bIns="45720" rtlCol="0">
            <a:noAutofit/>
          </a:bodyPr>
          <a:lstStyle>
            <a:lvl1pPr>
              <a:defRPr lang="en-US"/>
            </a:lvl1pPr>
          </a:lstStyle>
          <a:p>
            <a:pPr marL="0" lvl="0" indent="0">
              <a:buNone/>
            </a:pPr>
            <a:endParaRPr lang="en-US"/>
          </a:p>
        </p:txBody>
      </p:sp>
    </p:spTree>
    <p:extLst>
      <p:ext uri="{BB962C8B-B14F-4D97-AF65-F5344CB8AC3E}">
        <p14:creationId xmlns:p14="http://schemas.microsoft.com/office/powerpoint/2010/main" val="2683581032"/>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ummary S04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7524750" cy="930274"/>
          </a:xfrm>
        </p:spPr>
        <p:txBody>
          <a:bodyPr wrap="square" anchor="t">
            <a:noAutofit/>
          </a:bodyPr>
          <a:lstStyle>
            <a:lvl1pPr>
              <a:defRPr sz="4400" b="0">
                <a:latin typeface="+mj-lt"/>
              </a:defRPr>
            </a:lvl1pPr>
          </a:lstStyle>
          <a:p>
            <a:r>
              <a:rPr lang="en-US" dirty="0"/>
              <a:t>Click to edit Master title</a:t>
            </a:r>
          </a:p>
        </p:txBody>
      </p:sp>
      <p:sp>
        <p:nvSpPr>
          <p:cNvPr id="4" name="Text Placeholder 10">
            <a:extLst>
              <a:ext uri="{FF2B5EF4-FFF2-40B4-BE49-F238E27FC236}">
                <a16:creationId xmlns:a16="http://schemas.microsoft.com/office/drawing/2014/main" id="{6CEDCBA5-E29C-F317-A1C0-30907E0199B8}"/>
              </a:ext>
            </a:extLst>
          </p:cNvPr>
          <p:cNvSpPr>
            <a:spLocks noGrp="1"/>
          </p:cNvSpPr>
          <p:nvPr>
            <p:ph type="body" sz="quarter" idx="14"/>
          </p:nvPr>
        </p:nvSpPr>
        <p:spPr>
          <a:xfrm>
            <a:off x="587373" y="1786674"/>
            <a:ext cx="7524751"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 name="Picture Placeholder 11">
            <a:extLst>
              <a:ext uri="{FF2B5EF4-FFF2-40B4-BE49-F238E27FC236}">
                <a16:creationId xmlns:a16="http://schemas.microsoft.com/office/drawing/2014/main" id="{6E227C2C-7038-3050-0594-64731D0B0B1E}"/>
              </a:ext>
            </a:extLst>
          </p:cNvPr>
          <p:cNvSpPr>
            <a:spLocks noGrp="1"/>
          </p:cNvSpPr>
          <p:nvPr>
            <p:ph type="pic" sz="quarter" idx="21"/>
          </p:nvPr>
        </p:nvSpPr>
        <p:spPr>
          <a:xfrm>
            <a:off x="8486486" y="586129"/>
            <a:ext cx="3113232" cy="5223110"/>
          </a:xfrm>
        </p:spPr>
        <p:txBody>
          <a:bodyPr vert="horz" lIns="91440" tIns="45720" rIns="91440" bIns="45720" rtlCol="0">
            <a:noAutofit/>
          </a:bodyPr>
          <a:lstStyle>
            <a:lvl1pPr>
              <a:defRPr lang="en-US"/>
            </a:lvl1pPr>
          </a:lstStyle>
          <a:p>
            <a:pPr marL="0" lvl="0" indent="0">
              <a:buNone/>
            </a:pPr>
            <a:endParaRPr lang="en-US"/>
          </a:p>
        </p:txBody>
      </p:sp>
      <p:sp>
        <p:nvSpPr>
          <p:cNvPr id="5" name="Text Placeholder 10">
            <a:extLst>
              <a:ext uri="{FF2B5EF4-FFF2-40B4-BE49-F238E27FC236}">
                <a16:creationId xmlns:a16="http://schemas.microsoft.com/office/drawing/2014/main" id="{F82F900E-E7FA-C19B-AA97-572C491C482C}"/>
              </a:ext>
            </a:extLst>
          </p:cNvPr>
          <p:cNvSpPr>
            <a:spLocks noGrp="1"/>
          </p:cNvSpPr>
          <p:nvPr>
            <p:ph type="body" sz="quarter" idx="22"/>
          </p:nvPr>
        </p:nvSpPr>
        <p:spPr>
          <a:xfrm>
            <a:off x="587373" y="2635696"/>
            <a:ext cx="7524751"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B6A171AC-A4A3-581C-9426-2414E9F27112}"/>
              </a:ext>
            </a:extLst>
          </p:cNvPr>
          <p:cNvSpPr>
            <a:spLocks noGrp="1"/>
          </p:cNvSpPr>
          <p:nvPr>
            <p:ph type="body" sz="quarter" idx="23"/>
          </p:nvPr>
        </p:nvSpPr>
        <p:spPr>
          <a:xfrm>
            <a:off x="587373" y="3484718"/>
            <a:ext cx="7524751"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4" name="Text Placeholder 10">
            <a:extLst>
              <a:ext uri="{FF2B5EF4-FFF2-40B4-BE49-F238E27FC236}">
                <a16:creationId xmlns:a16="http://schemas.microsoft.com/office/drawing/2014/main" id="{605426E3-26ED-7EB8-86CA-70F1CEFF0F9D}"/>
              </a:ext>
            </a:extLst>
          </p:cNvPr>
          <p:cNvSpPr>
            <a:spLocks noGrp="1"/>
          </p:cNvSpPr>
          <p:nvPr>
            <p:ph type="body" sz="quarter" idx="24"/>
          </p:nvPr>
        </p:nvSpPr>
        <p:spPr>
          <a:xfrm>
            <a:off x="587373" y="4333740"/>
            <a:ext cx="7524751"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AB14CD0C-88D2-2217-BD10-BEC6B3267377}"/>
              </a:ext>
            </a:extLst>
          </p:cNvPr>
          <p:cNvSpPr>
            <a:spLocks noGrp="1"/>
          </p:cNvSpPr>
          <p:nvPr>
            <p:ph type="body" sz="quarter" idx="25"/>
          </p:nvPr>
        </p:nvSpPr>
        <p:spPr>
          <a:xfrm>
            <a:off x="587373" y="5182764"/>
            <a:ext cx="7524751" cy="626475"/>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740821759"/>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ummary S04V2">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rot="16200000">
            <a:off x="-1219445" y="2562554"/>
            <a:ext cx="5053504" cy="1439865"/>
          </a:xfrm>
        </p:spPr>
        <p:txBody>
          <a:bodyPr wrap="square" anchor="ctr">
            <a:noAutofit/>
          </a:bodyPr>
          <a:lstStyle>
            <a:lvl1pPr algn="ctr">
              <a:defRPr sz="4400" b="0">
                <a:latin typeface="+mj-lt"/>
              </a:defRPr>
            </a:lvl1pPr>
          </a:lstStyle>
          <a:p>
            <a:r>
              <a:rPr lang="en-US" dirty="0"/>
              <a:t>Click to edit Master title</a:t>
            </a:r>
          </a:p>
        </p:txBody>
      </p:sp>
      <p:sp>
        <p:nvSpPr>
          <p:cNvPr id="4" name="Text Placeholder 10">
            <a:extLst>
              <a:ext uri="{FF2B5EF4-FFF2-40B4-BE49-F238E27FC236}">
                <a16:creationId xmlns:a16="http://schemas.microsoft.com/office/drawing/2014/main" id="{6CEDCBA5-E29C-F317-A1C0-30907E0199B8}"/>
              </a:ext>
            </a:extLst>
          </p:cNvPr>
          <p:cNvSpPr>
            <a:spLocks noGrp="1"/>
          </p:cNvSpPr>
          <p:nvPr>
            <p:ph type="body" sz="quarter" idx="14"/>
          </p:nvPr>
        </p:nvSpPr>
        <p:spPr>
          <a:xfrm>
            <a:off x="3086100" y="750598"/>
            <a:ext cx="8513616" cy="901846"/>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F82F900E-E7FA-C19B-AA97-572C491C482C}"/>
              </a:ext>
            </a:extLst>
          </p:cNvPr>
          <p:cNvSpPr>
            <a:spLocks noGrp="1"/>
          </p:cNvSpPr>
          <p:nvPr>
            <p:ph type="body" sz="quarter" idx="22"/>
          </p:nvPr>
        </p:nvSpPr>
        <p:spPr>
          <a:xfrm>
            <a:off x="3086100" y="1789797"/>
            <a:ext cx="8513616" cy="901846"/>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B6A171AC-A4A3-581C-9426-2414E9F27112}"/>
              </a:ext>
            </a:extLst>
          </p:cNvPr>
          <p:cNvSpPr>
            <a:spLocks noGrp="1"/>
          </p:cNvSpPr>
          <p:nvPr>
            <p:ph type="body" sz="quarter" idx="23"/>
          </p:nvPr>
        </p:nvSpPr>
        <p:spPr>
          <a:xfrm>
            <a:off x="3086100" y="2828996"/>
            <a:ext cx="8513616" cy="901846"/>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4" name="Text Placeholder 10">
            <a:extLst>
              <a:ext uri="{FF2B5EF4-FFF2-40B4-BE49-F238E27FC236}">
                <a16:creationId xmlns:a16="http://schemas.microsoft.com/office/drawing/2014/main" id="{605426E3-26ED-7EB8-86CA-70F1CEFF0F9D}"/>
              </a:ext>
            </a:extLst>
          </p:cNvPr>
          <p:cNvSpPr>
            <a:spLocks noGrp="1"/>
          </p:cNvSpPr>
          <p:nvPr>
            <p:ph type="body" sz="quarter" idx="24"/>
          </p:nvPr>
        </p:nvSpPr>
        <p:spPr>
          <a:xfrm>
            <a:off x="3086100" y="3868195"/>
            <a:ext cx="8513616" cy="901846"/>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AB14CD0C-88D2-2217-BD10-BEC6B3267377}"/>
              </a:ext>
            </a:extLst>
          </p:cNvPr>
          <p:cNvSpPr>
            <a:spLocks noGrp="1"/>
          </p:cNvSpPr>
          <p:nvPr>
            <p:ph type="body" sz="quarter" idx="25"/>
          </p:nvPr>
        </p:nvSpPr>
        <p:spPr>
          <a:xfrm>
            <a:off x="3091009" y="4907394"/>
            <a:ext cx="8513616" cy="901846"/>
          </a:xfrm>
        </p:spPr>
        <p:txBody>
          <a:bodyPr anchor="ctr">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3567195629"/>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ummary S04V3">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4" y="584201"/>
            <a:ext cx="11020425" cy="930274"/>
          </a:xfrm>
        </p:spPr>
        <p:txBody>
          <a:bodyPr wrap="square" anchor="t">
            <a:noAutofit/>
          </a:bodyPr>
          <a:lstStyle>
            <a:lvl1pPr>
              <a:defRPr sz="4400" b="0">
                <a:latin typeface="+mj-lt"/>
              </a:defRPr>
            </a:lvl1pPr>
          </a:lstStyle>
          <a:p>
            <a:r>
              <a:rPr lang="en-US" dirty="0"/>
              <a:t>Click to edit Master title</a:t>
            </a:r>
          </a:p>
        </p:txBody>
      </p:sp>
      <p:sp>
        <p:nvSpPr>
          <p:cNvPr id="4" name="Text Placeholder 10">
            <a:extLst>
              <a:ext uri="{FF2B5EF4-FFF2-40B4-BE49-F238E27FC236}">
                <a16:creationId xmlns:a16="http://schemas.microsoft.com/office/drawing/2014/main" id="{6CEDCBA5-E29C-F317-A1C0-30907E0199B8}"/>
              </a:ext>
            </a:extLst>
          </p:cNvPr>
          <p:cNvSpPr>
            <a:spLocks noGrp="1"/>
          </p:cNvSpPr>
          <p:nvPr>
            <p:ph type="body" sz="quarter" idx="14"/>
          </p:nvPr>
        </p:nvSpPr>
        <p:spPr>
          <a:xfrm>
            <a:off x="584200" y="2185526"/>
            <a:ext cx="1946276" cy="3124197"/>
          </a:xfrm>
        </p:spPr>
        <p:txBody>
          <a:bodyPr anchor="t">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F82F900E-E7FA-C19B-AA97-572C491C482C}"/>
              </a:ext>
            </a:extLst>
          </p:cNvPr>
          <p:cNvSpPr>
            <a:spLocks noGrp="1"/>
          </p:cNvSpPr>
          <p:nvPr>
            <p:ph type="body" sz="quarter" idx="22"/>
          </p:nvPr>
        </p:nvSpPr>
        <p:spPr>
          <a:xfrm>
            <a:off x="2853531" y="2185526"/>
            <a:ext cx="1946276" cy="3124197"/>
          </a:xfrm>
        </p:spPr>
        <p:txBody>
          <a:bodyPr anchor="t">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B6A171AC-A4A3-581C-9426-2414E9F27112}"/>
              </a:ext>
            </a:extLst>
          </p:cNvPr>
          <p:cNvSpPr>
            <a:spLocks noGrp="1"/>
          </p:cNvSpPr>
          <p:nvPr>
            <p:ph type="body" sz="quarter" idx="23"/>
          </p:nvPr>
        </p:nvSpPr>
        <p:spPr>
          <a:xfrm>
            <a:off x="5122862" y="2185526"/>
            <a:ext cx="1946276" cy="3124197"/>
          </a:xfrm>
        </p:spPr>
        <p:txBody>
          <a:bodyPr anchor="t">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4" name="Text Placeholder 10">
            <a:extLst>
              <a:ext uri="{FF2B5EF4-FFF2-40B4-BE49-F238E27FC236}">
                <a16:creationId xmlns:a16="http://schemas.microsoft.com/office/drawing/2014/main" id="{605426E3-26ED-7EB8-86CA-70F1CEFF0F9D}"/>
              </a:ext>
            </a:extLst>
          </p:cNvPr>
          <p:cNvSpPr>
            <a:spLocks noGrp="1"/>
          </p:cNvSpPr>
          <p:nvPr>
            <p:ph type="body" sz="quarter" idx="24"/>
          </p:nvPr>
        </p:nvSpPr>
        <p:spPr>
          <a:xfrm>
            <a:off x="7392193" y="2185526"/>
            <a:ext cx="1946276" cy="3124197"/>
          </a:xfrm>
        </p:spPr>
        <p:txBody>
          <a:bodyPr anchor="t">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AB14CD0C-88D2-2217-BD10-BEC6B3267377}"/>
              </a:ext>
            </a:extLst>
          </p:cNvPr>
          <p:cNvSpPr>
            <a:spLocks noGrp="1"/>
          </p:cNvSpPr>
          <p:nvPr>
            <p:ph type="body" sz="quarter" idx="25"/>
          </p:nvPr>
        </p:nvSpPr>
        <p:spPr>
          <a:xfrm>
            <a:off x="9661524" y="2185526"/>
            <a:ext cx="1946276" cy="3124197"/>
          </a:xfrm>
        </p:spPr>
        <p:txBody>
          <a:bodyPr anchor="t">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6" name="Line">
            <a:extLst>
              <a:ext uri="{FF2B5EF4-FFF2-40B4-BE49-F238E27FC236}">
                <a16:creationId xmlns:a16="http://schemas.microsoft.com/office/drawing/2014/main" id="{C15AAC49-04E5-14A7-C4AC-CBFA1501A728}"/>
              </a:ext>
            </a:extLst>
          </p:cNvPr>
          <p:cNvSpPr/>
          <p:nvPr userDrawn="1"/>
        </p:nvSpPr>
        <p:spPr>
          <a:xfrm>
            <a:off x="595457" y="2122515"/>
            <a:ext cx="1947600" cy="0"/>
          </a:xfrm>
          <a:prstGeom prst="line">
            <a:avLst/>
          </a:prstGeom>
          <a:ln w="12700">
            <a:solidFill>
              <a:schemeClr val="accent1"/>
            </a:solidFill>
            <a:miter/>
          </a:ln>
        </p:spPr>
        <p:txBody>
          <a:bodyPr lIns="34289" rIns="34289"/>
          <a:lstStyle/>
          <a:p>
            <a:endParaRPr sz="1350"/>
          </a:p>
        </p:txBody>
      </p:sp>
      <p:sp>
        <p:nvSpPr>
          <p:cNvPr id="7" name="Line">
            <a:extLst>
              <a:ext uri="{FF2B5EF4-FFF2-40B4-BE49-F238E27FC236}">
                <a16:creationId xmlns:a16="http://schemas.microsoft.com/office/drawing/2014/main" id="{412D1F20-BF14-465E-15C6-366E2E87A127}"/>
              </a:ext>
            </a:extLst>
          </p:cNvPr>
          <p:cNvSpPr/>
          <p:nvPr userDrawn="1"/>
        </p:nvSpPr>
        <p:spPr>
          <a:xfrm>
            <a:off x="2862636" y="2122515"/>
            <a:ext cx="1947600" cy="0"/>
          </a:xfrm>
          <a:prstGeom prst="line">
            <a:avLst/>
          </a:prstGeom>
          <a:ln w="12700">
            <a:solidFill>
              <a:schemeClr val="accent1"/>
            </a:solidFill>
            <a:miter/>
          </a:ln>
        </p:spPr>
        <p:txBody>
          <a:bodyPr lIns="34289" rIns="34289"/>
          <a:lstStyle/>
          <a:p>
            <a:endParaRPr sz="1350"/>
          </a:p>
        </p:txBody>
      </p:sp>
      <p:sp>
        <p:nvSpPr>
          <p:cNvPr id="8" name="Line">
            <a:extLst>
              <a:ext uri="{FF2B5EF4-FFF2-40B4-BE49-F238E27FC236}">
                <a16:creationId xmlns:a16="http://schemas.microsoft.com/office/drawing/2014/main" id="{7C601C26-558A-0485-68FA-0B3A44C0012B}"/>
              </a:ext>
            </a:extLst>
          </p:cNvPr>
          <p:cNvSpPr/>
          <p:nvPr userDrawn="1"/>
        </p:nvSpPr>
        <p:spPr>
          <a:xfrm>
            <a:off x="5129815" y="2122515"/>
            <a:ext cx="1947600" cy="0"/>
          </a:xfrm>
          <a:prstGeom prst="line">
            <a:avLst/>
          </a:prstGeom>
          <a:ln w="12700">
            <a:solidFill>
              <a:schemeClr val="accent1"/>
            </a:solidFill>
            <a:miter/>
          </a:ln>
        </p:spPr>
        <p:txBody>
          <a:bodyPr lIns="34289" rIns="34289"/>
          <a:lstStyle/>
          <a:p>
            <a:endParaRPr sz="1350"/>
          </a:p>
        </p:txBody>
      </p:sp>
      <p:sp>
        <p:nvSpPr>
          <p:cNvPr id="9" name="Line">
            <a:extLst>
              <a:ext uri="{FF2B5EF4-FFF2-40B4-BE49-F238E27FC236}">
                <a16:creationId xmlns:a16="http://schemas.microsoft.com/office/drawing/2014/main" id="{71F2589F-8E0A-4564-4196-AB40887F481B}"/>
              </a:ext>
            </a:extLst>
          </p:cNvPr>
          <p:cNvSpPr/>
          <p:nvPr userDrawn="1"/>
        </p:nvSpPr>
        <p:spPr>
          <a:xfrm>
            <a:off x="7396994" y="2122515"/>
            <a:ext cx="1947600" cy="0"/>
          </a:xfrm>
          <a:prstGeom prst="line">
            <a:avLst/>
          </a:prstGeom>
          <a:ln w="12700">
            <a:solidFill>
              <a:schemeClr val="accent1"/>
            </a:solidFill>
            <a:miter/>
          </a:ln>
        </p:spPr>
        <p:txBody>
          <a:bodyPr lIns="34289" rIns="34289"/>
          <a:lstStyle/>
          <a:p>
            <a:endParaRPr sz="1350"/>
          </a:p>
        </p:txBody>
      </p:sp>
      <p:sp>
        <p:nvSpPr>
          <p:cNvPr id="10" name="Line">
            <a:extLst>
              <a:ext uri="{FF2B5EF4-FFF2-40B4-BE49-F238E27FC236}">
                <a16:creationId xmlns:a16="http://schemas.microsoft.com/office/drawing/2014/main" id="{041CC5FF-73DF-7404-2795-EBC523E73FB8}"/>
              </a:ext>
            </a:extLst>
          </p:cNvPr>
          <p:cNvSpPr/>
          <p:nvPr userDrawn="1"/>
        </p:nvSpPr>
        <p:spPr>
          <a:xfrm>
            <a:off x="9664172" y="2122515"/>
            <a:ext cx="1947600" cy="0"/>
          </a:xfrm>
          <a:prstGeom prst="line">
            <a:avLst/>
          </a:prstGeom>
          <a:ln w="12700">
            <a:solidFill>
              <a:schemeClr val="accent1"/>
            </a:solidFill>
            <a:miter/>
          </a:ln>
        </p:spPr>
        <p:txBody>
          <a:bodyPr lIns="34289" rIns="34289"/>
          <a:lstStyle/>
          <a:p>
            <a:endParaRPr sz="1350"/>
          </a:p>
        </p:txBody>
      </p:sp>
    </p:spTree>
    <p:extLst>
      <p:ext uri="{BB962C8B-B14F-4D97-AF65-F5344CB8AC3E}">
        <p14:creationId xmlns:p14="http://schemas.microsoft.com/office/powerpoint/2010/main" val="897013910"/>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act Us S05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2606040"/>
            <a:ext cx="4479925" cy="1645920"/>
          </a:xfrm>
        </p:spPr>
        <p:txBody>
          <a:bodyPr wrap="square" anchor="ctr">
            <a:noAutofit/>
          </a:bodyPr>
          <a:lstStyle>
            <a:lvl1pPr>
              <a:defRPr sz="4400" b="0">
                <a:latin typeface="+mj-lt"/>
              </a:defRPr>
            </a:lvl1pPr>
          </a:lstStyle>
          <a:p>
            <a:r>
              <a:rPr lang="en-US" dirty="0"/>
              <a:t>Click to edit Master title</a:t>
            </a:r>
          </a:p>
        </p:txBody>
      </p:sp>
      <p:sp>
        <p:nvSpPr>
          <p:cNvPr id="2" name="Text Placeholder 10">
            <a:extLst>
              <a:ext uri="{FF2B5EF4-FFF2-40B4-BE49-F238E27FC236}">
                <a16:creationId xmlns:a16="http://schemas.microsoft.com/office/drawing/2014/main" id="{17B038DB-153E-EEB9-4032-900DD60BB2DC}"/>
              </a:ext>
            </a:extLst>
          </p:cNvPr>
          <p:cNvSpPr>
            <a:spLocks noGrp="1"/>
          </p:cNvSpPr>
          <p:nvPr>
            <p:ph type="body" sz="quarter" idx="41"/>
          </p:nvPr>
        </p:nvSpPr>
        <p:spPr>
          <a:xfrm>
            <a:off x="6384203" y="1619834"/>
            <a:ext cx="5218313" cy="423711"/>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681D5D28-3559-47CD-6745-A0FD325A5021}"/>
              </a:ext>
            </a:extLst>
          </p:cNvPr>
          <p:cNvSpPr>
            <a:spLocks noGrp="1"/>
          </p:cNvSpPr>
          <p:nvPr>
            <p:ph type="body" sz="quarter" idx="14" hasCustomPrompt="1"/>
          </p:nvPr>
        </p:nvSpPr>
        <p:spPr>
          <a:xfrm>
            <a:off x="6384203" y="1193483"/>
            <a:ext cx="5218313" cy="423715"/>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Website</a:t>
            </a:r>
          </a:p>
        </p:txBody>
      </p:sp>
      <p:sp>
        <p:nvSpPr>
          <p:cNvPr id="5" name="Text Placeholder 10">
            <a:extLst>
              <a:ext uri="{FF2B5EF4-FFF2-40B4-BE49-F238E27FC236}">
                <a16:creationId xmlns:a16="http://schemas.microsoft.com/office/drawing/2014/main" id="{0F91C74D-71D2-5CA7-00FB-303FFB8E1991}"/>
              </a:ext>
            </a:extLst>
          </p:cNvPr>
          <p:cNvSpPr>
            <a:spLocks noGrp="1"/>
          </p:cNvSpPr>
          <p:nvPr>
            <p:ph type="body" sz="quarter" idx="42"/>
          </p:nvPr>
        </p:nvSpPr>
        <p:spPr>
          <a:xfrm>
            <a:off x="6384203" y="2822121"/>
            <a:ext cx="5218313" cy="423711"/>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C38AC1FC-26E5-358F-9100-9A46675DEF7F}"/>
              </a:ext>
            </a:extLst>
          </p:cNvPr>
          <p:cNvSpPr>
            <a:spLocks noGrp="1"/>
          </p:cNvSpPr>
          <p:nvPr>
            <p:ph type="body" sz="quarter" idx="43" hasCustomPrompt="1"/>
          </p:nvPr>
        </p:nvSpPr>
        <p:spPr>
          <a:xfrm>
            <a:off x="6384203" y="2395770"/>
            <a:ext cx="5218313" cy="423715"/>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Email</a:t>
            </a:r>
          </a:p>
        </p:txBody>
      </p:sp>
      <p:sp>
        <p:nvSpPr>
          <p:cNvPr id="7" name="Text Placeholder 10">
            <a:extLst>
              <a:ext uri="{FF2B5EF4-FFF2-40B4-BE49-F238E27FC236}">
                <a16:creationId xmlns:a16="http://schemas.microsoft.com/office/drawing/2014/main" id="{2FD2225E-A040-537E-36EA-C4957269F985}"/>
              </a:ext>
            </a:extLst>
          </p:cNvPr>
          <p:cNvSpPr>
            <a:spLocks noGrp="1"/>
          </p:cNvSpPr>
          <p:nvPr>
            <p:ph type="body" sz="quarter" idx="44"/>
          </p:nvPr>
        </p:nvSpPr>
        <p:spPr>
          <a:xfrm>
            <a:off x="6384203" y="4024408"/>
            <a:ext cx="5218313" cy="423711"/>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726BF17D-F6A8-E12C-D100-56C59027A95E}"/>
              </a:ext>
            </a:extLst>
          </p:cNvPr>
          <p:cNvSpPr>
            <a:spLocks noGrp="1"/>
          </p:cNvSpPr>
          <p:nvPr>
            <p:ph type="body" sz="quarter" idx="45" hasCustomPrompt="1"/>
          </p:nvPr>
        </p:nvSpPr>
        <p:spPr>
          <a:xfrm>
            <a:off x="6384203" y="3598057"/>
            <a:ext cx="5218313" cy="423715"/>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Phone Number</a:t>
            </a:r>
          </a:p>
        </p:txBody>
      </p:sp>
      <p:sp>
        <p:nvSpPr>
          <p:cNvPr id="9" name="Text Placeholder 10">
            <a:extLst>
              <a:ext uri="{FF2B5EF4-FFF2-40B4-BE49-F238E27FC236}">
                <a16:creationId xmlns:a16="http://schemas.microsoft.com/office/drawing/2014/main" id="{F4495EFA-923F-DE8B-D07B-0CBD0EC85608}"/>
              </a:ext>
            </a:extLst>
          </p:cNvPr>
          <p:cNvSpPr>
            <a:spLocks noGrp="1"/>
          </p:cNvSpPr>
          <p:nvPr>
            <p:ph type="body" sz="quarter" idx="46"/>
          </p:nvPr>
        </p:nvSpPr>
        <p:spPr>
          <a:xfrm>
            <a:off x="6384203" y="5226695"/>
            <a:ext cx="5218313" cy="423711"/>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0" name="Text Placeholder 10">
            <a:extLst>
              <a:ext uri="{FF2B5EF4-FFF2-40B4-BE49-F238E27FC236}">
                <a16:creationId xmlns:a16="http://schemas.microsoft.com/office/drawing/2014/main" id="{8A368480-EF27-8B04-A0A1-6A07E81A8FA3}"/>
              </a:ext>
            </a:extLst>
          </p:cNvPr>
          <p:cNvSpPr>
            <a:spLocks noGrp="1"/>
          </p:cNvSpPr>
          <p:nvPr>
            <p:ph type="body" sz="quarter" idx="47" hasCustomPrompt="1"/>
          </p:nvPr>
        </p:nvSpPr>
        <p:spPr>
          <a:xfrm>
            <a:off x="6384203" y="4800344"/>
            <a:ext cx="5218313" cy="423715"/>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Location</a:t>
            </a:r>
          </a:p>
        </p:txBody>
      </p:sp>
    </p:spTree>
    <p:extLst>
      <p:ext uri="{BB962C8B-B14F-4D97-AF65-F5344CB8AC3E}">
        <p14:creationId xmlns:p14="http://schemas.microsoft.com/office/powerpoint/2010/main" val="1228084123"/>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act Us S05V2">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2606040"/>
            <a:ext cx="4479925" cy="1645920"/>
          </a:xfrm>
        </p:spPr>
        <p:txBody>
          <a:bodyPr wrap="square" anchor="ctr">
            <a:noAutofit/>
          </a:bodyPr>
          <a:lstStyle>
            <a:lvl1pPr>
              <a:defRPr sz="4400" b="0">
                <a:latin typeface="+mj-lt"/>
              </a:defRPr>
            </a:lvl1pPr>
          </a:lstStyle>
          <a:p>
            <a:r>
              <a:rPr lang="en-US" dirty="0"/>
              <a:t>Click to edit Master title</a:t>
            </a:r>
          </a:p>
        </p:txBody>
      </p:sp>
      <p:sp>
        <p:nvSpPr>
          <p:cNvPr id="2" name="Text Placeholder 1">
            <a:extLst>
              <a:ext uri="{FF2B5EF4-FFF2-40B4-BE49-F238E27FC236}">
                <a16:creationId xmlns:a16="http://schemas.microsoft.com/office/drawing/2014/main" id="{B98F5207-3A5D-41DF-E001-899C5F9FBCDE}"/>
              </a:ext>
            </a:extLst>
          </p:cNvPr>
          <p:cNvSpPr>
            <a:spLocks noGrp="1"/>
          </p:cNvSpPr>
          <p:nvPr>
            <p:ph type="body" sz="quarter" idx="44"/>
          </p:nvPr>
        </p:nvSpPr>
        <p:spPr>
          <a:xfrm>
            <a:off x="5839091" y="1491191"/>
            <a:ext cx="513817" cy="513817"/>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4" name="Text Placeholder 3">
            <a:extLst>
              <a:ext uri="{FF2B5EF4-FFF2-40B4-BE49-F238E27FC236}">
                <a16:creationId xmlns:a16="http://schemas.microsoft.com/office/drawing/2014/main" id="{0D36B746-5A89-B7D9-956C-F0400442F302}"/>
              </a:ext>
            </a:extLst>
          </p:cNvPr>
          <p:cNvSpPr>
            <a:spLocks noGrp="1"/>
          </p:cNvSpPr>
          <p:nvPr>
            <p:ph type="body" sz="quarter" idx="43"/>
          </p:nvPr>
        </p:nvSpPr>
        <p:spPr>
          <a:xfrm>
            <a:off x="5825570" y="2569349"/>
            <a:ext cx="540860" cy="594946"/>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5" name="Text Placeholder 4">
            <a:extLst>
              <a:ext uri="{FF2B5EF4-FFF2-40B4-BE49-F238E27FC236}">
                <a16:creationId xmlns:a16="http://schemas.microsoft.com/office/drawing/2014/main" id="{2702F571-EE30-0274-9D91-1880425A90B7}"/>
              </a:ext>
            </a:extLst>
          </p:cNvPr>
          <p:cNvSpPr>
            <a:spLocks noGrp="1"/>
          </p:cNvSpPr>
          <p:nvPr>
            <p:ph type="body" sz="quarter" idx="42"/>
          </p:nvPr>
        </p:nvSpPr>
        <p:spPr>
          <a:xfrm>
            <a:off x="5825911" y="3715116"/>
            <a:ext cx="539842" cy="541115"/>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6" name="Text Placeholder 5">
            <a:extLst>
              <a:ext uri="{FF2B5EF4-FFF2-40B4-BE49-F238E27FC236}">
                <a16:creationId xmlns:a16="http://schemas.microsoft.com/office/drawing/2014/main" id="{5DFB2A89-AC5C-16AF-5F55-FA3C97E4CD7E}"/>
              </a:ext>
            </a:extLst>
          </p:cNvPr>
          <p:cNvSpPr>
            <a:spLocks noGrp="1"/>
          </p:cNvSpPr>
          <p:nvPr>
            <p:ph type="body" sz="quarter" idx="41"/>
          </p:nvPr>
        </p:nvSpPr>
        <p:spPr>
          <a:xfrm>
            <a:off x="5954486" y="4874403"/>
            <a:ext cx="283026" cy="459731"/>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7" name="Text Placeholder 7">
            <a:extLst>
              <a:ext uri="{FF2B5EF4-FFF2-40B4-BE49-F238E27FC236}">
                <a16:creationId xmlns:a16="http://schemas.microsoft.com/office/drawing/2014/main" id="{ECE9B7D8-D58F-9523-0E67-4514CB183C27}"/>
              </a:ext>
            </a:extLst>
          </p:cNvPr>
          <p:cNvSpPr>
            <a:spLocks noGrp="1"/>
          </p:cNvSpPr>
          <p:nvPr>
            <p:ph type="body" sz="quarter" idx="13"/>
          </p:nvPr>
        </p:nvSpPr>
        <p:spPr>
          <a:xfrm>
            <a:off x="6572679" y="1376535"/>
            <a:ext cx="5031946" cy="747251"/>
          </a:xfrm>
        </p:spPr>
        <p:txBody>
          <a:bodyPr anchor="ctr">
            <a:noAutofit/>
          </a:bodyPr>
          <a:lstStyle>
            <a:lvl1pPr marL="0" indent="0">
              <a:lnSpc>
                <a:spcPct val="100000"/>
              </a:lnSpc>
              <a:spcBef>
                <a:spcPts val="0"/>
              </a:spcBef>
              <a:buNone/>
              <a:defRPr sz="1600" b="1">
                <a:solidFill>
                  <a:schemeClr val="tx1">
                    <a:lumMod val="75000"/>
                    <a:lumOff val="25000"/>
                  </a:schemeClr>
                </a:solidFill>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8" name="Text Placeholder 7">
            <a:extLst>
              <a:ext uri="{FF2B5EF4-FFF2-40B4-BE49-F238E27FC236}">
                <a16:creationId xmlns:a16="http://schemas.microsoft.com/office/drawing/2014/main" id="{73EF375A-DB4B-0D72-D9D2-3EB6808A4845}"/>
              </a:ext>
            </a:extLst>
          </p:cNvPr>
          <p:cNvSpPr>
            <a:spLocks noGrp="1"/>
          </p:cNvSpPr>
          <p:nvPr>
            <p:ph type="body" sz="quarter" idx="33"/>
          </p:nvPr>
        </p:nvSpPr>
        <p:spPr>
          <a:xfrm>
            <a:off x="6572679" y="2571746"/>
            <a:ext cx="5031946" cy="747251"/>
          </a:xfrm>
        </p:spPr>
        <p:txBody>
          <a:bodyPr anchor="ctr">
            <a:noAutofit/>
          </a:bodyPr>
          <a:lstStyle>
            <a:lvl1pPr marL="0" indent="0">
              <a:lnSpc>
                <a:spcPct val="100000"/>
              </a:lnSpc>
              <a:spcBef>
                <a:spcPts val="0"/>
              </a:spcBef>
              <a:buNone/>
              <a:defRPr sz="1600" b="1">
                <a:solidFill>
                  <a:schemeClr val="tx1">
                    <a:lumMod val="75000"/>
                    <a:lumOff val="25000"/>
                  </a:schemeClr>
                </a:solidFill>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1297AFCA-8E69-DE98-463D-2FA9BCF0AC0D}"/>
              </a:ext>
            </a:extLst>
          </p:cNvPr>
          <p:cNvSpPr>
            <a:spLocks noGrp="1"/>
          </p:cNvSpPr>
          <p:nvPr>
            <p:ph type="body" sz="quarter" idx="36"/>
          </p:nvPr>
        </p:nvSpPr>
        <p:spPr>
          <a:xfrm>
            <a:off x="6572679" y="3538996"/>
            <a:ext cx="5031946" cy="747251"/>
          </a:xfrm>
        </p:spPr>
        <p:txBody>
          <a:bodyPr anchor="ctr">
            <a:noAutofit/>
          </a:bodyPr>
          <a:lstStyle>
            <a:lvl1pPr marL="0" indent="0">
              <a:lnSpc>
                <a:spcPct val="100000"/>
              </a:lnSpc>
              <a:spcBef>
                <a:spcPts val="0"/>
              </a:spcBef>
              <a:buNone/>
              <a:defRPr sz="1600" b="1">
                <a:solidFill>
                  <a:schemeClr val="tx1">
                    <a:lumMod val="75000"/>
                    <a:lumOff val="25000"/>
                  </a:schemeClr>
                </a:solidFill>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0" name="Text Placeholder 7">
            <a:extLst>
              <a:ext uri="{FF2B5EF4-FFF2-40B4-BE49-F238E27FC236}">
                <a16:creationId xmlns:a16="http://schemas.microsoft.com/office/drawing/2014/main" id="{861A065D-CD5C-5187-2E10-389396687308}"/>
              </a:ext>
            </a:extLst>
          </p:cNvPr>
          <p:cNvSpPr>
            <a:spLocks noGrp="1"/>
          </p:cNvSpPr>
          <p:nvPr>
            <p:ph type="body" sz="quarter" idx="39"/>
          </p:nvPr>
        </p:nvSpPr>
        <p:spPr>
          <a:xfrm>
            <a:off x="6572679" y="4730643"/>
            <a:ext cx="5031946" cy="747251"/>
          </a:xfrm>
        </p:spPr>
        <p:txBody>
          <a:bodyPr anchor="ctr">
            <a:noAutofit/>
          </a:bodyPr>
          <a:lstStyle>
            <a:lvl1pPr marL="0" indent="0">
              <a:lnSpc>
                <a:spcPct val="100000"/>
              </a:lnSpc>
              <a:spcBef>
                <a:spcPts val="0"/>
              </a:spcBef>
              <a:buNone/>
              <a:defRPr sz="1600" b="1">
                <a:solidFill>
                  <a:schemeClr val="tx1">
                    <a:lumMod val="75000"/>
                    <a:lumOff val="25000"/>
                  </a:schemeClr>
                </a:solidFill>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Tree>
    <p:extLst>
      <p:ext uri="{BB962C8B-B14F-4D97-AF65-F5344CB8AC3E}">
        <p14:creationId xmlns:p14="http://schemas.microsoft.com/office/powerpoint/2010/main" val="1124444351"/>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hank You S06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0" name="Title 1">
            <a:extLst>
              <a:ext uri="{FF2B5EF4-FFF2-40B4-BE49-F238E27FC236}">
                <a16:creationId xmlns:a16="http://schemas.microsoft.com/office/drawing/2014/main" id="{7DBEFECB-CF03-7F1C-AB91-43ED0E5E1CF9}"/>
              </a:ext>
            </a:extLst>
          </p:cNvPr>
          <p:cNvSpPr>
            <a:spLocks noGrp="1"/>
          </p:cNvSpPr>
          <p:nvPr>
            <p:ph type="title"/>
          </p:nvPr>
        </p:nvSpPr>
        <p:spPr>
          <a:xfrm>
            <a:off x="2027237" y="2194562"/>
            <a:ext cx="8137526" cy="1577478"/>
          </a:xfrm>
        </p:spPr>
        <p:txBody>
          <a:bodyPr anchor="b">
            <a:noAutofit/>
          </a:bodyPr>
          <a:lstStyle>
            <a:lvl1pPr algn="ctr">
              <a:defRPr sz="4400" b="0">
                <a:latin typeface="+mj-lt"/>
              </a:defRPr>
            </a:lvl1pPr>
          </a:lstStyle>
          <a:p>
            <a:r>
              <a:rPr lang="en-US" dirty="0"/>
              <a:t>Click to edit Master title</a:t>
            </a:r>
          </a:p>
        </p:txBody>
      </p:sp>
      <p:sp>
        <p:nvSpPr>
          <p:cNvPr id="11" name="Text Placeholder 10">
            <a:extLst>
              <a:ext uri="{FF2B5EF4-FFF2-40B4-BE49-F238E27FC236}">
                <a16:creationId xmlns:a16="http://schemas.microsoft.com/office/drawing/2014/main" id="{797C8C00-90C8-D879-657C-39E4141304FE}"/>
              </a:ext>
            </a:extLst>
          </p:cNvPr>
          <p:cNvSpPr>
            <a:spLocks noGrp="1"/>
          </p:cNvSpPr>
          <p:nvPr>
            <p:ph type="body" sz="quarter" idx="16"/>
          </p:nvPr>
        </p:nvSpPr>
        <p:spPr>
          <a:xfrm>
            <a:off x="2027237" y="3863155"/>
            <a:ext cx="8137526" cy="787800"/>
          </a:xfrm>
        </p:spPr>
        <p:txBody>
          <a:bodyPr anchor="t">
            <a:noAutofit/>
          </a:bodyPr>
          <a:lstStyle>
            <a:lvl1pPr marL="0" indent="0" algn="ctr">
              <a:buNone/>
              <a:defRPr sz="1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931768327"/>
      </p:ext>
    </p:extLst>
  </p:cSld>
  <p:clrMapOvr>
    <a:masterClrMapping/>
  </p:clrMapOvr>
  <p:extLst>
    <p:ext uri="{DCECCB84-F9BA-43D5-87BE-67443E8EF086}">
      <p15:sldGuideLst xmlns:p15="http://schemas.microsoft.com/office/powerpoint/2012/main">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S06V2">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0" name="Title 1">
            <a:extLst>
              <a:ext uri="{FF2B5EF4-FFF2-40B4-BE49-F238E27FC236}">
                <a16:creationId xmlns:a16="http://schemas.microsoft.com/office/drawing/2014/main" id="{7DBEFECB-CF03-7F1C-AB91-43ED0E5E1CF9}"/>
              </a:ext>
            </a:extLst>
          </p:cNvPr>
          <p:cNvSpPr>
            <a:spLocks noGrp="1"/>
          </p:cNvSpPr>
          <p:nvPr>
            <p:ph type="title"/>
          </p:nvPr>
        </p:nvSpPr>
        <p:spPr>
          <a:xfrm>
            <a:off x="2027237" y="2194562"/>
            <a:ext cx="8137526" cy="1577478"/>
          </a:xfrm>
        </p:spPr>
        <p:txBody>
          <a:bodyPr anchor="b">
            <a:noAutofit/>
          </a:bodyPr>
          <a:lstStyle>
            <a:lvl1pPr algn="ctr">
              <a:defRPr sz="4400" b="0">
                <a:latin typeface="+mj-lt"/>
              </a:defRPr>
            </a:lvl1pPr>
          </a:lstStyle>
          <a:p>
            <a:r>
              <a:rPr lang="en-US" dirty="0"/>
              <a:t>Click to edit Master title</a:t>
            </a:r>
          </a:p>
        </p:txBody>
      </p:sp>
      <p:sp>
        <p:nvSpPr>
          <p:cNvPr id="11" name="Text Placeholder 10">
            <a:extLst>
              <a:ext uri="{FF2B5EF4-FFF2-40B4-BE49-F238E27FC236}">
                <a16:creationId xmlns:a16="http://schemas.microsoft.com/office/drawing/2014/main" id="{797C8C00-90C8-D879-657C-39E4141304FE}"/>
              </a:ext>
            </a:extLst>
          </p:cNvPr>
          <p:cNvSpPr>
            <a:spLocks noGrp="1"/>
          </p:cNvSpPr>
          <p:nvPr>
            <p:ph type="body" sz="quarter" idx="16"/>
          </p:nvPr>
        </p:nvSpPr>
        <p:spPr>
          <a:xfrm>
            <a:off x="2027237" y="3863155"/>
            <a:ext cx="8137526" cy="787800"/>
          </a:xfrm>
        </p:spPr>
        <p:txBody>
          <a:bodyPr anchor="t">
            <a:noAutofit/>
          </a:bodyPr>
          <a:lstStyle>
            <a:lvl1pPr marL="0" indent="0" algn="ctr">
              <a:buNone/>
              <a:defRPr sz="1800">
                <a:solidFill>
                  <a:schemeClr val="tx2"/>
                </a:solidFill>
              </a:defRPr>
            </a:lvl1pPr>
          </a:lstStyle>
          <a:p>
            <a:pPr lvl="0"/>
            <a:r>
              <a:rPr lang="en-US" dirty="0"/>
              <a:t>Click to edit Master text styles</a:t>
            </a:r>
          </a:p>
        </p:txBody>
      </p:sp>
      <p:sp>
        <p:nvSpPr>
          <p:cNvPr id="2" name="Line">
            <a:extLst>
              <a:ext uri="{FF2B5EF4-FFF2-40B4-BE49-F238E27FC236}">
                <a16:creationId xmlns:a16="http://schemas.microsoft.com/office/drawing/2014/main" id="{051DE302-F517-F6F2-8DBB-05C1E95FF9BA}"/>
              </a:ext>
            </a:extLst>
          </p:cNvPr>
          <p:cNvSpPr/>
          <p:nvPr userDrawn="1"/>
        </p:nvSpPr>
        <p:spPr>
          <a:xfrm>
            <a:off x="2027236" y="4883495"/>
            <a:ext cx="8137527" cy="0"/>
          </a:xfrm>
          <a:prstGeom prst="line">
            <a:avLst/>
          </a:prstGeom>
          <a:ln w="12700">
            <a:solidFill>
              <a:schemeClr val="accent1"/>
            </a:solidFill>
            <a:miter/>
          </a:ln>
        </p:spPr>
        <p:txBody>
          <a:bodyPr lIns="34289" rIns="34289"/>
          <a:lstStyle/>
          <a:p>
            <a:endParaRPr sz="1350"/>
          </a:p>
        </p:txBody>
      </p:sp>
      <p:sp>
        <p:nvSpPr>
          <p:cNvPr id="4" name="Line">
            <a:extLst>
              <a:ext uri="{FF2B5EF4-FFF2-40B4-BE49-F238E27FC236}">
                <a16:creationId xmlns:a16="http://schemas.microsoft.com/office/drawing/2014/main" id="{AA2C1D93-9263-296C-980B-2033F4987A2E}"/>
              </a:ext>
            </a:extLst>
          </p:cNvPr>
          <p:cNvSpPr/>
          <p:nvPr userDrawn="1"/>
        </p:nvSpPr>
        <p:spPr>
          <a:xfrm>
            <a:off x="2027236" y="1980275"/>
            <a:ext cx="8137527" cy="0"/>
          </a:xfrm>
          <a:prstGeom prst="line">
            <a:avLst/>
          </a:prstGeom>
          <a:ln w="12700">
            <a:solidFill>
              <a:schemeClr val="accent1"/>
            </a:solidFill>
            <a:miter/>
          </a:ln>
        </p:spPr>
        <p:txBody>
          <a:bodyPr lIns="34289" rIns="34289"/>
          <a:lstStyle/>
          <a:p>
            <a:endParaRPr sz="1350"/>
          </a:p>
        </p:txBody>
      </p:sp>
    </p:spTree>
    <p:extLst>
      <p:ext uri="{BB962C8B-B14F-4D97-AF65-F5344CB8AC3E}">
        <p14:creationId xmlns:p14="http://schemas.microsoft.com/office/powerpoint/2010/main" val="3551938476"/>
      </p:ext>
    </p:extLst>
  </p:cSld>
  <p:clrMapOvr>
    <a:masterClrMapping/>
  </p:clrMapOvr>
  <p:extLst>
    <p:ext uri="{DCECCB84-F9BA-43D5-87BE-67443E8EF086}">
      <p15:sldGuideLst xmlns:p15="http://schemas.microsoft.com/office/powerpoint/2012/main">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S06V3">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0" name="Title 1">
            <a:extLst>
              <a:ext uri="{FF2B5EF4-FFF2-40B4-BE49-F238E27FC236}">
                <a16:creationId xmlns:a16="http://schemas.microsoft.com/office/drawing/2014/main" id="{7DBEFECB-CF03-7F1C-AB91-43ED0E5E1CF9}"/>
              </a:ext>
            </a:extLst>
          </p:cNvPr>
          <p:cNvSpPr>
            <a:spLocks noGrp="1"/>
          </p:cNvSpPr>
          <p:nvPr>
            <p:ph type="title"/>
          </p:nvPr>
        </p:nvSpPr>
        <p:spPr>
          <a:xfrm>
            <a:off x="587375" y="2194562"/>
            <a:ext cx="5508625" cy="1577478"/>
          </a:xfrm>
        </p:spPr>
        <p:txBody>
          <a:bodyPr anchor="b">
            <a:noAutofit/>
          </a:bodyPr>
          <a:lstStyle>
            <a:lvl1pPr algn="l">
              <a:defRPr sz="4400" b="0">
                <a:latin typeface="+mj-lt"/>
              </a:defRPr>
            </a:lvl1pPr>
          </a:lstStyle>
          <a:p>
            <a:r>
              <a:rPr lang="en-US" dirty="0"/>
              <a:t>Click to edit Master title</a:t>
            </a:r>
          </a:p>
        </p:txBody>
      </p:sp>
      <p:sp>
        <p:nvSpPr>
          <p:cNvPr id="11" name="Text Placeholder 10">
            <a:extLst>
              <a:ext uri="{FF2B5EF4-FFF2-40B4-BE49-F238E27FC236}">
                <a16:creationId xmlns:a16="http://schemas.microsoft.com/office/drawing/2014/main" id="{797C8C00-90C8-D879-657C-39E4141304FE}"/>
              </a:ext>
            </a:extLst>
          </p:cNvPr>
          <p:cNvSpPr>
            <a:spLocks noGrp="1"/>
          </p:cNvSpPr>
          <p:nvPr>
            <p:ph type="body" sz="quarter" idx="16"/>
          </p:nvPr>
        </p:nvSpPr>
        <p:spPr>
          <a:xfrm>
            <a:off x="587375" y="3863155"/>
            <a:ext cx="5508625" cy="787800"/>
          </a:xfrm>
        </p:spPr>
        <p:txBody>
          <a:bodyPr anchor="t">
            <a:noAutofit/>
          </a:bodyPr>
          <a:lstStyle>
            <a:lvl1pPr marL="0" indent="0" algn="l">
              <a:buNone/>
              <a:defRPr sz="1800">
                <a:solidFill>
                  <a:schemeClr val="tx2"/>
                </a:solidFill>
              </a:defRPr>
            </a:lvl1pPr>
          </a:lstStyle>
          <a:p>
            <a:pPr lvl="0"/>
            <a:r>
              <a:rPr lang="en-US" dirty="0"/>
              <a:t>Click to edit Master text styles</a:t>
            </a:r>
          </a:p>
        </p:txBody>
      </p:sp>
      <p:sp>
        <p:nvSpPr>
          <p:cNvPr id="6" name="Picture Placeholder 11">
            <a:extLst>
              <a:ext uri="{FF2B5EF4-FFF2-40B4-BE49-F238E27FC236}">
                <a16:creationId xmlns:a16="http://schemas.microsoft.com/office/drawing/2014/main" id="{D5999C54-5396-0470-E6BA-A1B2E368076C}"/>
              </a:ext>
            </a:extLst>
          </p:cNvPr>
          <p:cNvSpPr>
            <a:spLocks noGrp="1"/>
          </p:cNvSpPr>
          <p:nvPr>
            <p:ph type="pic" sz="quarter" idx="21"/>
          </p:nvPr>
        </p:nvSpPr>
        <p:spPr>
          <a:xfrm>
            <a:off x="7105650" y="1468051"/>
            <a:ext cx="5086350" cy="3921899"/>
          </a:xfrm>
        </p:spPr>
        <p:txBody>
          <a:bodyPr vert="horz" lIns="91440" tIns="45720" rIns="91440" bIns="45720" rtlCol="0">
            <a:noAutofit/>
          </a:bodyPr>
          <a:lstStyle>
            <a:lvl1pPr>
              <a:defRPr lang="en-US"/>
            </a:lvl1pPr>
          </a:lstStyle>
          <a:p>
            <a:pPr marL="0" lvl="0" indent="0">
              <a:buNone/>
            </a:pPr>
            <a:endParaRPr lang="en-US"/>
          </a:p>
        </p:txBody>
      </p:sp>
    </p:spTree>
    <p:extLst>
      <p:ext uri="{BB962C8B-B14F-4D97-AF65-F5344CB8AC3E}">
        <p14:creationId xmlns:p14="http://schemas.microsoft.com/office/powerpoint/2010/main" val="1901987904"/>
      </p:ext>
    </p:extLst>
  </p:cSld>
  <p:clrMapOvr>
    <a:masterClrMapping/>
  </p:clrMapOvr>
  <p:extLst>
    <p:ext uri="{DCECCB84-F9BA-43D5-87BE-67443E8EF086}">
      <p15:sldGuideLst xmlns:p15="http://schemas.microsoft.com/office/powerpoint/2012/main">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am S07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4" name="Picture Placeholder 11">
            <a:extLst>
              <a:ext uri="{FF2B5EF4-FFF2-40B4-BE49-F238E27FC236}">
                <a16:creationId xmlns:a16="http://schemas.microsoft.com/office/drawing/2014/main" id="{ED2A23B5-C0B6-3AAC-B354-EC615F3EB561}"/>
              </a:ext>
            </a:extLst>
          </p:cNvPr>
          <p:cNvSpPr>
            <a:spLocks noGrp="1"/>
          </p:cNvSpPr>
          <p:nvPr>
            <p:ph type="pic" sz="quarter" idx="21"/>
          </p:nvPr>
        </p:nvSpPr>
        <p:spPr>
          <a:xfrm>
            <a:off x="587375" y="1767625"/>
            <a:ext cx="3960000" cy="3960000"/>
          </a:xfrm>
        </p:spPr>
        <p:txBody>
          <a:bodyPr vert="horz" lIns="91440" tIns="45720" rIns="91440" bIns="45720" rtlCol="0">
            <a:noAutofit/>
          </a:bodyPr>
          <a:lstStyle>
            <a:lvl1pPr>
              <a:defRPr lang="en-US"/>
            </a:lvl1pPr>
          </a:lstStyle>
          <a:p>
            <a:pPr marL="0" lvl="0" indent="0">
              <a:buNone/>
            </a:pPr>
            <a:endParaRPr lang="en-US"/>
          </a:p>
        </p:txBody>
      </p:sp>
      <p:sp>
        <p:nvSpPr>
          <p:cNvPr id="6" name="Text Placeholder 10">
            <a:extLst>
              <a:ext uri="{FF2B5EF4-FFF2-40B4-BE49-F238E27FC236}">
                <a16:creationId xmlns:a16="http://schemas.microsoft.com/office/drawing/2014/main" id="{B8B5E718-DB32-6674-D4BE-027301645703}"/>
              </a:ext>
            </a:extLst>
          </p:cNvPr>
          <p:cNvSpPr>
            <a:spLocks noGrp="1"/>
          </p:cNvSpPr>
          <p:nvPr>
            <p:ph type="body" sz="quarter" idx="13" hasCustomPrompt="1"/>
          </p:nvPr>
        </p:nvSpPr>
        <p:spPr>
          <a:xfrm>
            <a:off x="4699462" y="2182220"/>
            <a:ext cx="6900256" cy="340000"/>
          </a:xfrm>
        </p:spPr>
        <p:txBody>
          <a:bodyPr anchor="ctr">
            <a:noAutofit/>
          </a:bodyPr>
          <a:lstStyle>
            <a:lvl1pPr marL="0" indent="0">
              <a:lnSpc>
                <a:spcPct val="100000"/>
              </a:lnSpc>
              <a:spcBef>
                <a:spcPts val="0"/>
              </a:spcBef>
              <a:buNone/>
              <a:defRPr sz="1600">
                <a:solidFill>
                  <a:schemeClr val="tx2"/>
                </a:solidFill>
              </a:defRPr>
            </a:lvl1pPr>
          </a:lstStyle>
          <a:p>
            <a:pPr lvl="0"/>
            <a:r>
              <a:rPr lang="en-US" dirty="0"/>
              <a:t>Designation</a:t>
            </a:r>
          </a:p>
        </p:txBody>
      </p:sp>
      <p:sp>
        <p:nvSpPr>
          <p:cNvPr id="7" name="Text Placeholder 10">
            <a:extLst>
              <a:ext uri="{FF2B5EF4-FFF2-40B4-BE49-F238E27FC236}">
                <a16:creationId xmlns:a16="http://schemas.microsoft.com/office/drawing/2014/main" id="{A8537F55-5FAD-74EA-FB5C-AD65BDBD2F91}"/>
              </a:ext>
            </a:extLst>
          </p:cNvPr>
          <p:cNvSpPr>
            <a:spLocks noGrp="1"/>
          </p:cNvSpPr>
          <p:nvPr>
            <p:ph type="body" sz="quarter" idx="14" hasCustomPrompt="1"/>
          </p:nvPr>
        </p:nvSpPr>
        <p:spPr>
          <a:xfrm>
            <a:off x="4699462" y="1767625"/>
            <a:ext cx="6900256" cy="411958"/>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8" name="Text Placeholder 10">
            <a:extLst>
              <a:ext uri="{FF2B5EF4-FFF2-40B4-BE49-F238E27FC236}">
                <a16:creationId xmlns:a16="http://schemas.microsoft.com/office/drawing/2014/main" id="{05D0DCCA-8BA3-0294-2EB8-ED93CC6BDC44}"/>
              </a:ext>
            </a:extLst>
          </p:cNvPr>
          <p:cNvSpPr>
            <a:spLocks noGrp="1"/>
          </p:cNvSpPr>
          <p:nvPr>
            <p:ph type="body" sz="quarter" idx="22" hasCustomPrompt="1"/>
          </p:nvPr>
        </p:nvSpPr>
        <p:spPr>
          <a:xfrm>
            <a:off x="4699462" y="2535403"/>
            <a:ext cx="6900256" cy="3192222"/>
          </a:xfrm>
        </p:spPr>
        <p:txBody>
          <a:bodyPr anchor="t">
            <a:noAutofit/>
          </a:bodyPr>
          <a:lstStyle>
            <a:lvl1pPr marL="0" indent="0">
              <a:lnSpc>
                <a:spcPct val="100000"/>
              </a:lnSpc>
              <a:spcBef>
                <a:spcPts val="0"/>
              </a:spcBef>
              <a:buNone/>
              <a:defRPr sz="1600">
                <a:solidFill>
                  <a:schemeClr val="tx2"/>
                </a:solidFill>
              </a:defRPr>
            </a:lvl1pPr>
          </a:lstStyle>
          <a:p>
            <a:pPr lvl="0"/>
            <a:r>
              <a:rPr lang="en-US" dirty="0"/>
              <a:t>Description</a:t>
            </a:r>
          </a:p>
        </p:txBody>
      </p:sp>
    </p:spTree>
    <p:extLst>
      <p:ext uri="{BB962C8B-B14F-4D97-AF65-F5344CB8AC3E}">
        <p14:creationId xmlns:p14="http://schemas.microsoft.com/office/powerpoint/2010/main" val="3010977588"/>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eam S07V2">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4" name="Picture Placeholder 11">
            <a:extLst>
              <a:ext uri="{FF2B5EF4-FFF2-40B4-BE49-F238E27FC236}">
                <a16:creationId xmlns:a16="http://schemas.microsoft.com/office/drawing/2014/main" id="{ED2A23B5-C0B6-3AAC-B354-EC615F3EB561}"/>
              </a:ext>
            </a:extLst>
          </p:cNvPr>
          <p:cNvSpPr>
            <a:spLocks noGrp="1"/>
          </p:cNvSpPr>
          <p:nvPr>
            <p:ph type="pic" sz="quarter" idx="21"/>
          </p:nvPr>
        </p:nvSpPr>
        <p:spPr>
          <a:xfrm>
            <a:off x="1048013" y="1964489"/>
            <a:ext cx="2705840" cy="2705840"/>
          </a:xfrm>
        </p:spPr>
        <p:txBody>
          <a:bodyPr vert="horz" lIns="91440" tIns="45720" rIns="91440" bIns="45720" rtlCol="0">
            <a:noAutofit/>
          </a:bodyPr>
          <a:lstStyle>
            <a:lvl1pPr>
              <a:defRPr lang="en-US"/>
            </a:lvl1pPr>
          </a:lstStyle>
          <a:p>
            <a:pPr marL="0" lvl="0" indent="0">
              <a:buNone/>
            </a:pPr>
            <a:endParaRPr lang="en-US"/>
          </a:p>
        </p:txBody>
      </p:sp>
      <p:sp>
        <p:nvSpPr>
          <p:cNvPr id="6" name="Text Placeholder 10">
            <a:extLst>
              <a:ext uri="{FF2B5EF4-FFF2-40B4-BE49-F238E27FC236}">
                <a16:creationId xmlns:a16="http://schemas.microsoft.com/office/drawing/2014/main" id="{B8B5E718-DB32-6674-D4BE-027301645703}"/>
              </a:ext>
            </a:extLst>
          </p:cNvPr>
          <p:cNvSpPr>
            <a:spLocks noGrp="1"/>
          </p:cNvSpPr>
          <p:nvPr>
            <p:ph type="body" sz="quarter" idx="13" hasCustomPrompt="1"/>
          </p:nvPr>
        </p:nvSpPr>
        <p:spPr>
          <a:xfrm>
            <a:off x="1048013" y="5190760"/>
            <a:ext cx="2705840" cy="340000"/>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7" name="Text Placeholder 10">
            <a:extLst>
              <a:ext uri="{FF2B5EF4-FFF2-40B4-BE49-F238E27FC236}">
                <a16:creationId xmlns:a16="http://schemas.microsoft.com/office/drawing/2014/main" id="{A8537F55-5FAD-74EA-FB5C-AD65BDBD2F91}"/>
              </a:ext>
            </a:extLst>
          </p:cNvPr>
          <p:cNvSpPr>
            <a:spLocks noGrp="1"/>
          </p:cNvSpPr>
          <p:nvPr>
            <p:ph type="body" sz="quarter" idx="14" hasCustomPrompt="1"/>
          </p:nvPr>
        </p:nvSpPr>
        <p:spPr>
          <a:xfrm>
            <a:off x="1048013" y="4776165"/>
            <a:ext cx="2705840" cy="411958"/>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2" name="Picture Placeholder 11">
            <a:extLst>
              <a:ext uri="{FF2B5EF4-FFF2-40B4-BE49-F238E27FC236}">
                <a16:creationId xmlns:a16="http://schemas.microsoft.com/office/drawing/2014/main" id="{280399A8-15CE-2DFF-5058-EFBACF8E1995}"/>
              </a:ext>
            </a:extLst>
          </p:cNvPr>
          <p:cNvSpPr>
            <a:spLocks noGrp="1"/>
          </p:cNvSpPr>
          <p:nvPr>
            <p:ph type="pic" sz="quarter" idx="22"/>
          </p:nvPr>
        </p:nvSpPr>
        <p:spPr>
          <a:xfrm>
            <a:off x="4743080" y="1964489"/>
            <a:ext cx="2705840" cy="2705840"/>
          </a:xfrm>
        </p:spPr>
        <p:txBody>
          <a:bodyPr vert="horz" lIns="91440" tIns="45720" rIns="91440" bIns="45720" rtlCol="0">
            <a:noAutofit/>
          </a:bodyPr>
          <a:lstStyle>
            <a:lvl1pPr>
              <a:defRPr lang="en-US"/>
            </a:lvl1pPr>
          </a:lstStyle>
          <a:p>
            <a:pPr marL="0" lvl="0" indent="0">
              <a:buNone/>
            </a:pPr>
            <a:endParaRPr lang="en-US"/>
          </a:p>
        </p:txBody>
      </p:sp>
      <p:sp>
        <p:nvSpPr>
          <p:cNvPr id="5" name="Text Placeholder 10">
            <a:extLst>
              <a:ext uri="{FF2B5EF4-FFF2-40B4-BE49-F238E27FC236}">
                <a16:creationId xmlns:a16="http://schemas.microsoft.com/office/drawing/2014/main" id="{CD373013-0B26-6B5B-FBAF-316FE45516CD}"/>
              </a:ext>
            </a:extLst>
          </p:cNvPr>
          <p:cNvSpPr>
            <a:spLocks noGrp="1"/>
          </p:cNvSpPr>
          <p:nvPr>
            <p:ph type="body" sz="quarter" idx="23" hasCustomPrompt="1"/>
          </p:nvPr>
        </p:nvSpPr>
        <p:spPr>
          <a:xfrm>
            <a:off x="4743080" y="5190760"/>
            <a:ext cx="2705840" cy="340000"/>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9" name="Text Placeholder 10">
            <a:extLst>
              <a:ext uri="{FF2B5EF4-FFF2-40B4-BE49-F238E27FC236}">
                <a16:creationId xmlns:a16="http://schemas.microsoft.com/office/drawing/2014/main" id="{B923D3A7-6717-BFDA-8B77-AFD57270C032}"/>
              </a:ext>
            </a:extLst>
          </p:cNvPr>
          <p:cNvSpPr>
            <a:spLocks noGrp="1"/>
          </p:cNvSpPr>
          <p:nvPr>
            <p:ph type="body" sz="quarter" idx="24" hasCustomPrompt="1"/>
          </p:nvPr>
        </p:nvSpPr>
        <p:spPr>
          <a:xfrm>
            <a:off x="4743080" y="4776165"/>
            <a:ext cx="2705840" cy="411958"/>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10" name="Picture Placeholder 11">
            <a:extLst>
              <a:ext uri="{FF2B5EF4-FFF2-40B4-BE49-F238E27FC236}">
                <a16:creationId xmlns:a16="http://schemas.microsoft.com/office/drawing/2014/main" id="{AC62088D-AB1C-F284-31D4-628F14660CDF}"/>
              </a:ext>
            </a:extLst>
          </p:cNvPr>
          <p:cNvSpPr>
            <a:spLocks noGrp="1"/>
          </p:cNvSpPr>
          <p:nvPr>
            <p:ph type="pic" sz="quarter" idx="25"/>
          </p:nvPr>
        </p:nvSpPr>
        <p:spPr>
          <a:xfrm>
            <a:off x="8438147" y="1964489"/>
            <a:ext cx="2705840" cy="2705840"/>
          </a:xfrm>
        </p:spPr>
        <p:txBody>
          <a:bodyPr vert="horz" lIns="91440" tIns="45720" rIns="91440" bIns="45720" rtlCol="0">
            <a:noAutofit/>
          </a:bodyPr>
          <a:lstStyle>
            <a:lvl1pPr>
              <a:defRPr lang="en-US"/>
            </a:lvl1pPr>
          </a:lstStyle>
          <a:p>
            <a:pPr marL="0" lvl="0" indent="0">
              <a:buNone/>
            </a:pPr>
            <a:endParaRPr lang="en-US"/>
          </a:p>
        </p:txBody>
      </p:sp>
      <p:sp>
        <p:nvSpPr>
          <p:cNvPr id="11" name="Text Placeholder 10">
            <a:extLst>
              <a:ext uri="{FF2B5EF4-FFF2-40B4-BE49-F238E27FC236}">
                <a16:creationId xmlns:a16="http://schemas.microsoft.com/office/drawing/2014/main" id="{5EB50EC9-2639-BE23-DD5C-706D7BB869C2}"/>
              </a:ext>
            </a:extLst>
          </p:cNvPr>
          <p:cNvSpPr>
            <a:spLocks noGrp="1"/>
          </p:cNvSpPr>
          <p:nvPr>
            <p:ph type="body" sz="quarter" idx="26" hasCustomPrompt="1"/>
          </p:nvPr>
        </p:nvSpPr>
        <p:spPr>
          <a:xfrm>
            <a:off x="8438147" y="5190760"/>
            <a:ext cx="2705840" cy="340000"/>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12" name="Text Placeholder 10">
            <a:extLst>
              <a:ext uri="{FF2B5EF4-FFF2-40B4-BE49-F238E27FC236}">
                <a16:creationId xmlns:a16="http://schemas.microsoft.com/office/drawing/2014/main" id="{72DCBBDE-9854-746D-9EE1-487B2A3A3299}"/>
              </a:ext>
            </a:extLst>
          </p:cNvPr>
          <p:cNvSpPr>
            <a:spLocks noGrp="1"/>
          </p:cNvSpPr>
          <p:nvPr>
            <p:ph type="body" sz="quarter" idx="27" hasCustomPrompt="1"/>
          </p:nvPr>
        </p:nvSpPr>
        <p:spPr>
          <a:xfrm>
            <a:off x="8438147" y="4776165"/>
            <a:ext cx="2705840" cy="411958"/>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Tree>
    <p:extLst>
      <p:ext uri="{BB962C8B-B14F-4D97-AF65-F5344CB8AC3E}">
        <p14:creationId xmlns:p14="http://schemas.microsoft.com/office/powerpoint/2010/main" val="2485882359"/>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eam S07V3">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4" name="Picture Placeholder 11">
            <a:extLst>
              <a:ext uri="{FF2B5EF4-FFF2-40B4-BE49-F238E27FC236}">
                <a16:creationId xmlns:a16="http://schemas.microsoft.com/office/drawing/2014/main" id="{ED2A23B5-C0B6-3AAC-B354-EC615F3EB561}"/>
              </a:ext>
            </a:extLst>
          </p:cNvPr>
          <p:cNvSpPr>
            <a:spLocks noGrp="1"/>
          </p:cNvSpPr>
          <p:nvPr>
            <p:ph type="pic" sz="quarter" idx="21"/>
          </p:nvPr>
        </p:nvSpPr>
        <p:spPr>
          <a:xfrm>
            <a:off x="1203159" y="2167762"/>
            <a:ext cx="2069432" cy="2069432"/>
          </a:xfrm>
        </p:spPr>
        <p:txBody>
          <a:bodyPr vert="horz" lIns="91440" tIns="45720" rIns="91440" bIns="45720" rtlCol="0">
            <a:noAutofit/>
          </a:bodyPr>
          <a:lstStyle>
            <a:lvl1pPr>
              <a:defRPr lang="en-US"/>
            </a:lvl1pPr>
          </a:lstStyle>
          <a:p>
            <a:pPr marL="0" lvl="0" indent="0">
              <a:buNone/>
            </a:pPr>
            <a:endParaRPr lang="en-US"/>
          </a:p>
        </p:txBody>
      </p:sp>
      <p:sp>
        <p:nvSpPr>
          <p:cNvPr id="6" name="Text Placeholder 10">
            <a:extLst>
              <a:ext uri="{FF2B5EF4-FFF2-40B4-BE49-F238E27FC236}">
                <a16:creationId xmlns:a16="http://schemas.microsoft.com/office/drawing/2014/main" id="{B8B5E718-DB32-6674-D4BE-027301645703}"/>
              </a:ext>
            </a:extLst>
          </p:cNvPr>
          <p:cNvSpPr>
            <a:spLocks noGrp="1"/>
          </p:cNvSpPr>
          <p:nvPr>
            <p:ph type="body" sz="quarter" idx="13" hasCustomPrompt="1"/>
          </p:nvPr>
        </p:nvSpPr>
        <p:spPr>
          <a:xfrm>
            <a:off x="1203159" y="4757625"/>
            <a:ext cx="2069432" cy="340000"/>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7" name="Text Placeholder 10">
            <a:extLst>
              <a:ext uri="{FF2B5EF4-FFF2-40B4-BE49-F238E27FC236}">
                <a16:creationId xmlns:a16="http://schemas.microsoft.com/office/drawing/2014/main" id="{A8537F55-5FAD-74EA-FB5C-AD65BDBD2F91}"/>
              </a:ext>
            </a:extLst>
          </p:cNvPr>
          <p:cNvSpPr>
            <a:spLocks noGrp="1"/>
          </p:cNvSpPr>
          <p:nvPr>
            <p:ph type="body" sz="quarter" idx="14" hasCustomPrompt="1"/>
          </p:nvPr>
        </p:nvSpPr>
        <p:spPr>
          <a:xfrm>
            <a:off x="1203159" y="4343030"/>
            <a:ext cx="2069432" cy="411958"/>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23" name="Picture Placeholder 11">
            <a:extLst>
              <a:ext uri="{FF2B5EF4-FFF2-40B4-BE49-F238E27FC236}">
                <a16:creationId xmlns:a16="http://schemas.microsoft.com/office/drawing/2014/main" id="{79AD52B5-D46B-A529-383E-98EF6FB02126}"/>
              </a:ext>
            </a:extLst>
          </p:cNvPr>
          <p:cNvSpPr>
            <a:spLocks noGrp="1"/>
          </p:cNvSpPr>
          <p:nvPr>
            <p:ph type="pic" sz="quarter" idx="22"/>
          </p:nvPr>
        </p:nvSpPr>
        <p:spPr>
          <a:xfrm>
            <a:off x="3767604" y="2167762"/>
            <a:ext cx="2069432" cy="2069432"/>
          </a:xfrm>
        </p:spPr>
        <p:txBody>
          <a:bodyPr vert="horz" lIns="91440" tIns="45720" rIns="91440" bIns="45720" rtlCol="0">
            <a:noAutofit/>
          </a:bodyPr>
          <a:lstStyle>
            <a:lvl1pPr>
              <a:defRPr lang="en-US"/>
            </a:lvl1pPr>
          </a:lstStyle>
          <a:p>
            <a:pPr marL="0" lvl="0" indent="0">
              <a:buNone/>
            </a:pPr>
            <a:endParaRPr lang="en-US"/>
          </a:p>
        </p:txBody>
      </p:sp>
      <p:sp>
        <p:nvSpPr>
          <p:cNvPr id="24" name="Text Placeholder 10">
            <a:extLst>
              <a:ext uri="{FF2B5EF4-FFF2-40B4-BE49-F238E27FC236}">
                <a16:creationId xmlns:a16="http://schemas.microsoft.com/office/drawing/2014/main" id="{1AE2E895-BBF3-ACA0-71AD-F864915376B8}"/>
              </a:ext>
            </a:extLst>
          </p:cNvPr>
          <p:cNvSpPr>
            <a:spLocks noGrp="1"/>
          </p:cNvSpPr>
          <p:nvPr>
            <p:ph type="body" sz="quarter" idx="23" hasCustomPrompt="1"/>
          </p:nvPr>
        </p:nvSpPr>
        <p:spPr>
          <a:xfrm>
            <a:off x="3767604" y="4757625"/>
            <a:ext cx="2069432" cy="340000"/>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25" name="Text Placeholder 10">
            <a:extLst>
              <a:ext uri="{FF2B5EF4-FFF2-40B4-BE49-F238E27FC236}">
                <a16:creationId xmlns:a16="http://schemas.microsoft.com/office/drawing/2014/main" id="{9B4C77EF-B687-3473-FEA3-0190F090F658}"/>
              </a:ext>
            </a:extLst>
          </p:cNvPr>
          <p:cNvSpPr>
            <a:spLocks noGrp="1"/>
          </p:cNvSpPr>
          <p:nvPr>
            <p:ph type="body" sz="quarter" idx="24" hasCustomPrompt="1"/>
          </p:nvPr>
        </p:nvSpPr>
        <p:spPr>
          <a:xfrm>
            <a:off x="3767604" y="4343030"/>
            <a:ext cx="2069432" cy="411958"/>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26" name="Picture Placeholder 11">
            <a:extLst>
              <a:ext uri="{FF2B5EF4-FFF2-40B4-BE49-F238E27FC236}">
                <a16:creationId xmlns:a16="http://schemas.microsoft.com/office/drawing/2014/main" id="{E8F9E0BB-5F9E-7044-A6F3-EF6A384842C9}"/>
              </a:ext>
            </a:extLst>
          </p:cNvPr>
          <p:cNvSpPr>
            <a:spLocks noGrp="1"/>
          </p:cNvSpPr>
          <p:nvPr>
            <p:ph type="pic" sz="quarter" idx="25"/>
          </p:nvPr>
        </p:nvSpPr>
        <p:spPr>
          <a:xfrm>
            <a:off x="6332049" y="2167762"/>
            <a:ext cx="2069432" cy="2069432"/>
          </a:xfrm>
        </p:spPr>
        <p:txBody>
          <a:bodyPr vert="horz" lIns="91440" tIns="45720" rIns="91440" bIns="45720" rtlCol="0">
            <a:noAutofit/>
          </a:bodyPr>
          <a:lstStyle>
            <a:lvl1pPr>
              <a:defRPr lang="en-US"/>
            </a:lvl1pPr>
          </a:lstStyle>
          <a:p>
            <a:pPr marL="0" lvl="0" indent="0">
              <a:buNone/>
            </a:pPr>
            <a:endParaRPr lang="en-US"/>
          </a:p>
        </p:txBody>
      </p:sp>
      <p:sp>
        <p:nvSpPr>
          <p:cNvPr id="27" name="Text Placeholder 10">
            <a:extLst>
              <a:ext uri="{FF2B5EF4-FFF2-40B4-BE49-F238E27FC236}">
                <a16:creationId xmlns:a16="http://schemas.microsoft.com/office/drawing/2014/main" id="{FA2104E5-E650-68C8-E76C-B3CB2FAAA733}"/>
              </a:ext>
            </a:extLst>
          </p:cNvPr>
          <p:cNvSpPr>
            <a:spLocks noGrp="1"/>
          </p:cNvSpPr>
          <p:nvPr>
            <p:ph type="body" sz="quarter" idx="26" hasCustomPrompt="1"/>
          </p:nvPr>
        </p:nvSpPr>
        <p:spPr>
          <a:xfrm>
            <a:off x="6332049" y="4757625"/>
            <a:ext cx="2069432" cy="340000"/>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28" name="Text Placeholder 10">
            <a:extLst>
              <a:ext uri="{FF2B5EF4-FFF2-40B4-BE49-F238E27FC236}">
                <a16:creationId xmlns:a16="http://schemas.microsoft.com/office/drawing/2014/main" id="{14544DB6-2A4D-8708-142A-F056F3814A1B}"/>
              </a:ext>
            </a:extLst>
          </p:cNvPr>
          <p:cNvSpPr>
            <a:spLocks noGrp="1"/>
          </p:cNvSpPr>
          <p:nvPr>
            <p:ph type="body" sz="quarter" idx="27" hasCustomPrompt="1"/>
          </p:nvPr>
        </p:nvSpPr>
        <p:spPr>
          <a:xfrm>
            <a:off x="6332049" y="4343030"/>
            <a:ext cx="2069432" cy="411958"/>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29" name="Picture Placeholder 11">
            <a:extLst>
              <a:ext uri="{FF2B5EF4-FFF2-40B4-BE49-F238E27FC236}">
                <a16:creationId xmlns:a16="http://schemas.microsoft.com/office/drawing/2014/main" id="{3C46EA8C-DB0B-F929-0F78-F236887423FB}"/>
              </a:ext>
            </a:extLst>
          </p:cNvPr>
          <p:cNvSpPr>
            <a:spLocks noGrp="1"/>
          </p:cNvSpPr>
          <p:nvPr>
            <p:ph type="pic" sz="quarter" idx="28"/>
          </p:nvPr>
        </p:nvSpPr>
        <p:spPr>
          <a:xfrm>
            <a:off x="8896494" y="2167762"/>
            <a:ext cx="2069432" cy="2069432"/>
          </a:xfrm>
        </p:spPr>
        <p:txBody>
          <a:bodyPr vert="horz" lIns="91440" tIns="45720" rIns="91440" bIns="45720" rtlCol="0">
            <a:noAutofit/>
          </a:bodyPr>
          <a:lstStyle>
            <a:lvl1pPr>
              <a:defRPr lang="en-US"/>
            </a:lvl1pPr>
          </a:lstStyle>
          <a:p>
            <a:pPr marL="0" lvl="0" indent="0">
              <a:buNone/>
            </a:pPr>
            <a:endParaRPr lang="en-US"/>
          </a:p>
        </p:txBody>
      </p:sp>
      <p:sp>
        <p:nvSpPr>
          <p:cNvPr id="30" name="Text Placeholder 10">
            <a:extLst>
              <a:ext uri="{FF2B5EF4-FFF2-40B4-BE49-F238E27FC236}">
                <a16:creationId xmlns:a16="http://schemas.microsoft.com/office/drawing/2014/main" id="{35386C69-5210-6ABA-1737-EBB032A96861}"/>
              </a:ext>
            </a:extLst>
          </p:cNvPr>
          <p:cNvSpPr>
            <a:spLocks noGrp="1"/>
          </p:cNvSpPr>
          <p:nvPr>
            <p:ph type="body" sz="quarter" idx="29" hasCustomPrompt="1"/>
          </p:nvPr>
        </p:nvSpPr>
        <p:spPr>
          <a:xfrm>
            <a:off x="8896494" y="4757625"/>
            <a:ext cx="2069432" cy="340000"/>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31" name="Text Placeholder 10">
            <a:extLst>
              <a:ext uri="{FF2B5EF4-FFF2-40B4-BE49-F238E27FC236}">
                <a16:creationId xmlns:a16="http://schemas.microsoft.com/office/drawing/2014/main" id="{A95DED95-1DFA-5011-E856-487E0BF3D026}"/>
              </a:ext>
            </a:extLst>
          </p:cNvPr>
          <p:cNvSpPr>
            <a:spLocks noGrp="1"/>
          </p:cNvSpPr>
          <p:nvPr>
            <p:ph type="body" sz="quarter" idx="30" hasCustomPrompt="1"/>
          </p:nvPr>
        </p:nvSpPr>
        <p:spPr>
          <a:xfrm>
            <a:off x="8896494" y="4343030"/>
            <a:ext cx="2069432" cy="411958"/>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Tree>
    <p:extLst>
      <p:ext uri="{BB962C8B-B14F-4D97-AF65-F5344CB8AC3E}">
        <p14:creationId xmlns:p14="http://schemas.microsoft.com/office/powerpoint/2010/main" val="351487421"/>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am S07V4">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4" name="Picture Placeholder 11">
            <a:extLst>
              <a:ext uri="{FF2B5EF4-FFF2-40B4-BE49-F238E27FC236}">
                <a16:creationId xmlns:a16="http://schemas.microsoft.com/office/drawing/2014/main" id="{ED2A23B5-C0B6-3AAC-B354-EC615F3EB561}"/>
              </a:ext>
            </a:extLst>
          </p:cNvPr>
          <p:cNvSpPr>
            <a:spLocks noGrp="1"/>
          </p:cNvSpPr>
          <p:nvPr>
            <p:ph type="pic" sz="quarter" idx="21"/>
          </p:nvPr>
        </p:nvSpPr>
        <p:spPr>
          <a:xfrm>
            <a:off x="587374" y="1742979"/>
            <a:ext cx="3146425" cy="3146425"/>
          </a:xfrm>
        </p:spPr>
        <p:txBody>
          <a:bodyPr vert="horz" lIns="91440" tIns="45720" rIns="91440" bIns="45720" rtlCol="0">
            <a:noAutofit/>
          </a:bodyPr>
          <a:lstStyle>
            <a:lvl1pPr>
              <a:defRPr lang="en-US"/>
            </a:lvl1pPr>
          </a:lstStyle>
          <a:p>
            <a:pPr marL="0" lvl="0" indent="0">
              <a:buNone/>
            </a:pPr>
            <a:endParaRPr lang="en-US"/>
          </a:p>
        </p:txBody>
      </p:sp>
      <p:sp>
        <p:nvSpPr>
          <p:cNvPr id="6" name="Text Placeholder 10">
            <a:extLst>
              <a:ext uri="{FF2B5EF4-FFF2-40B4-BE49-F238E27FC236}">
                <a16:creationId xmlns:a16="http://schemas.microsoft.com/office/drawing/2014/main" id="{B8B5E718-DB32-6674-D4BE-027301645703}"/>
              </a:ext>
            </a:extLst>
          </p:cNvPr>
          <p:cNvSpPr>
            <a:spLocks noGrp="1"/>
          </p:cNvSpPr>
          <p:nvPr>
            <p:ph type="body" sz="quarter" idx="13" hasCustomPrompt="1"/>
          </p:nvPr>
        </p:nvSpPr>
        <p:spPr>
          <a:xfrm>
            <a:off x="587375" y="5421003"/>
            <a:ext cx="3146424" cy="340000"/>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7" name="Text Placeholder 10">
            <a:extLst>
              <a:ext uri="{FF2B5EF4-FFF2-40B4-BE49-F238E27FC236}">
                <a16:creationId xmlns:a16="http://schemas.microsoft.com/office/drawing/2014/main" id="{A8537F55-5FAD-74EA-FB5C-AD65BDBD2F91}"/>
              </a:ext>
            </a:extLst>
          </p:cNvPr>
          <p:cNvSpPr>
            <a:spLocks noGrp="1"/>
          </p:cNvSpPr>
          <p:nvPr>
            <p:ph type="body" sz="quarter" idx="14" hasCustomPrompt="1"/>
          </p:nvPr>
        </p:nvSpPr>
        <p:spPr>
          <a:xfrm>
            <a:off x="587375" y="5006408"/>
            <a:ext cx="3146424" cy="411958"/>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2" name="Picture Placeholder 11">
            <a:extLst>
              <a:ext uri="{FF2B5EF4-FFF2-40B4-BE49-F238E27FC236}">
                <a16:creationId xmlns:a16="http://schemas.microsoft.com/office/drawing/2014/main" id="{280399A8-15CE-2DFF-5058-EFBACF8E1995}"/>
              </a:ext>
            </a:extLst>
          </p:cNvPr>
          <p:cNvSpPr>
            <a:spLocks noGrp="1"/>
          </p:cNvSpPr>
          <p:nvPr>
            <p:ph type="pic" sz="quarter" idx="22"/>
          </p:nvPr>
        </p:nvSpPr>
        <p:spPr>
          <a:xfrm>
            <a:off x="4466992" y="1742980"/>
            <a:ext cx="1314546" cy="1314546"/>
          </a:xfrm>
        </p:spPr>
        <p:txBody>
          <a:bodyPr vert="horz" lIns="91440" tIns="45720" rIns="91440" bIns="45720" rtlCol="0">
            <a:noAutofit/>
          </a:bodyPr>
          <a:lstStyle>
            <a:lvl1pPr>
              <a:defRPr lang="en-US"/>
            </a:lvl1pPr>
          </a:lstStyle>
          <a:p>
            <a:pPr marL="0" lvl="0" indent="0">
              <a:buNone/>
            </a:pPr>
            <a:endParaRPr lang="en-US" dirty="0"/>
          </a:p>
        </p:txBody>
      </p:sp>
      <p:sp>
        <p:nvSpPr>
          <p:cNvPr id="5" name="Text Placeholder 10">
            <a:extLst>
              <a:ext uri="{FF2B5EF4-FFF2-40B4-BE49-F238E27FC236}">
                <a16:creationId xmlns:a16="http://schemas.microsoft.com/office/drawing/2014/main" id="{CD373013-0B26-6B5B-FBAF-316FE45516CD}"/>
              </a:ext>
            </a:extLst>
          </p:cNvPr>
          <p:cNvSpPr>
            <a:spLocks noGrp="1"/>
          </p:cNvSpPr>
          <p:nvPr>
            <p:ph type="body" sz="quarter" idx="23" hasCustomPrompt="1"/>
          </p:nvPr>
        </p:nvSpPr>
        <p:spPr>
          <a:xfrm>
            <a:off x="4152530" y="3431637"/>
            <a:ext cx="1943470" cy="271414"/>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9" name="Text Placeholder 10">
            <a:extLst>
              <a:ext uri="{FF2B5EF4-FFF2-40B4-BE49-F238E27FC236}">
                <a16:creationId xmlns:a16="http://schemas.microsoft.com/office/drawing/2014/main" id="{B923D3A7-6717-BFDA-8B77-AFD57270C032}"/>
              </a:ext>
            </a:extLst>
          </p:cNvPr>
          <p:cNvSpPr>
            <a:spLocks noGrp="1"/>
          </p:cNvSpPr>
          <p:nvPr>
            <p:ph type="body" sz="quarter" idx="24" hasCustomPrompt="1"/>
          </p:nvPr>
        </p:nvSpPr>
        <p:spPr>
          <a:xfrm>
            <a:off x="4152530" y="3157586"/>
            <a:ext cx="1943470" cy="271414"/>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8" name="Picture Placeholder 11">
            <a:extLst>
              <a:ext uri="{FF2B5EF4-FFF2-40B4-BE49-F238E27FC236}">
                <a16:creationId xmlns:a16="http://schemas.microsoft.com/office/drawing/2014/main" id="{17495C65-A9C2-6760-2EB8-69403C67F2E0}"/>
              </a:ext>
            </a:extLst>
          </p:cNvPr>
          <p:cNvSpPr>
            <a:spLocks noGrp="1"/>
          </p:cNvSpPr>
          <p:nvPr>
            <p:ph type="pic" sz="quarter" idx="25"/>
          </p:nvPr>
        </p:nvSpPr>
        <p:spPr>
          <a:xfrm>
            <a:off x="7218851" y="1742980"/>
            <a:ext cx="1314546" cy="1314546"/>
          </a:xfrm>
        </p:spPr>
        <p:txBody>
          <a:bodyPr vert="horz" lIns="91440" tIns="45720" rIns="91440" bIns="45720" rtlCol="0">
            <a:noAutofit/>
          </a:bodyPr>
          <a:lstStyle>
            <a:lvl1pPr>
              <a:defRPr lang="en-US"/>
            </a:lvl1pPr>
          </a:lstStyle>
          <a:p>
            <a:pPr marL="0" lvl="0" indent="0">
              <a:buNone/>
            </a:pPr>
            <a:endParaRPr lang="en-US" dirty="0"/>
          </a:p>
        </p:txBody>
      </p:sp>
      <p:sp>
        <p:nvSpPr>
          <p:cNvPr id="13" name="Text Placeholder 10">
            <a:extLst>
              <a:ext uri="{FF2B5EF4-FFF2-40B4-BE49-F238E27FC236}">
                <a16:creationId xmlns:a16="http://schemas.microsoft.com/office/drawing/2014/main" id="{DDF48EA3-FB19-95D5-B88B-76DBBD60329A}"/>
              </a:ext>
            </a:extLst>
          </p:cNvPr>
          <p:cNvSpPr>
            <a:spLocks noGrp="1"/>
          </p:cNvSpPr>
          <p:nvPr>
            <p:ph type="body" sz="quarter" idx="26" hasCustomPrompt="1"/>
          </p:nvPr>
        </p:nvSpPr>
        <p:spPr>
          <a:xfrm>
            <a:off x="6904389" y="3431637"/>
            <a:ext cx="1943470" cy="271414"/>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14" name="Text Placeholder 10">
            <a:extLst>
              <a:ext uri="{FF2B5EF4-FFF2-40B4-BE49-F238E27FC236}">
                <a16:creationId xmlns:a16="http://schemas.microsoft.com/office/drawing/2014/main" id="{5D27D937-0E3B-2890-AFF1-25E319097423}"/>
              </a:ext>
            </a:extLst>
          </p:cNvPr>
          <p:cNvSpPr>
            <a:spLocks noGrp="1"/>
          </p:cNvSpPr>
          <p:nvPr>
            <p:ph type="body" sz="quarter" idx="27" hasCustomPrompt="1"/>
          </p:nvPr>
        </p:nvSpPr>
        <p:spPr>
          <a:xfrm>
            <a:off x="6904389" y="3157586"/>
            <a:ext cx="1943470" cy="271414"/>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15" name="Picture Placeholder 11">
            <a:extLst>
              <a:ext uri="{FF2B5EF4-FFF2-40B4-BE49-F238E27FC236}">
                <a16:creationId xmlns:a16="http://schemas.microsoft.com/office/drawing/2014/main" id="{7202B847-E0E1-159C-2E66-8AAB18E53220}"/>
              </a:ext>
            </a:extLst>
          </p:cNvPr>
          <p:cNvSpPr>
            <a:spLocks noGrp="1"/>
          </p:cNvSpPr>
          <p:nvPr>
            <p:ph type="pic" sz="quarter" idx="28"/>
          </p:nvPr>
        </p:nvSpPr>
        <p:spPr>
          <a:xfrm>
            <a:off x="9970710" y="1742980"/>
            <a:ext cx="1314546" cy="1314546"/>
          </a:xfrm>
        </p:spPr>
        <p:txBody>
          <a:bodyPr vert="horz" lIns="91440" tIns="45720" rIns="91440" bIns="45720" rtlCol="0">
            <a:noAutofit/>
          </a:bodyPr>
          <a:lstStyle>
            <a:lvl1pPr>
              <a:defRPr lang="en-US"/>
            </a:lvl1pPr>
          </a:lstStyle>
          <a:p>
            <a:pPr marL="0" lvl="0" indent="0">
              <a:buNone/>
            </a:pPr>
            <a:endParaRPr lang="en-US" dirty="0"/>
          </a:p>
        </p:txBody>
      </p:sp>
      <p:sp>
        <p:nvSpPr>
          <p:cNvPr id="16" name="Text Placeholder 10">
            <a:extLst>
              <a:ext uri="{FF2B5EF4-FFF2-40B4-BE49-F238E27FC236}">
                <a16:creationId xmlns:a16="http://schemas.microsoft.com/office/drawing/2014/main" id="{BD9BDBC7-69ED-25DC-FA05-C0DC44C066FA}"/>
              </a:ext>
            </a:extLst>
          </p:cNvPr>
          <p:cNvSpPr>
            <a:spLocks noGrp="1"/>
          </p:cNvSpPr>
          <p:nvPr>
            <p:ph type="body" sz="quarter" idx="29" hasCustomPrompt="1"/>
          </p:nvPr>
        </p:nvSpPr>
        <p:spPr>
          <a:xfrm>
            <a:off x="9656248" y="3431637"/>
            <a:ext cx="1943470" cy="271414"/>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17" name="Text Placeholder 10">
            <a:extLst>
              <a:ext uri="{FF2B5EF4-FFF2-40B4-BE49-F238E27FC236}">
                <a16:creationId xmlns:a16="http://schemas.microsoft.com/office/drawing/2014/main" id="{B8F57406-E682-8E44-344A-43D480008DEF}"/>
              </a:ext>
            </a:extLst>
          </p:cNvPr>
          <p:cNvSpPr>
            <a:spLocks noGrp="1"/>
          </p:cNvSpPr>
          <p:nvPr>
            <p:ph type="body" sz="quarter" idx="30" hasCustomPrompt="1"/>
          </p:nvPr>
        </p:nvSpPr>
        <p:spPr>
          <a:xfrm>
            <a:off x="9656248" y="3157586"/>
            <a:ext cx="1943470" cy="271414"/>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38" name="Picture Placeholder 11">
            <a:extLst>
              <a:ext uri="{FF2B5EF4-FFF2-40B4-BE49-F238E27FC236}">
                <a16:creationId xmlns:a16="http://schemas.microsoft.com/office/drawing/2014/main" id="{7EA507F2-8F21-5B8D-A430-E3CCA8808BCC}"/>
              </a:ext>
            </a:extLst>
          </p:cNvPr>
          <p:cNvSpPr>
            <a:spLocks noGrp="1"/>
          </p:cNvSpPr>
          <p:nvPr>
            <p:ph type="pic" sz="quarter" idx="31"/>
          </p:nvPr>
        </p:nvSpPr>
        <p:spPr>
          <a:xfrm>
            <a:off x="4466992" y="3797781"/>
            <a:ext cx="1314546" cy="1314546"/>
          </a:xfrm>
        </p:spPr>
        <p:txBody>
          <a:bodyPr vert="horz" lIns="91440" tIns="45720" rIns="91440" bIns="45720" rtlCol="0">
            <a:noAutofit/>
          </a:bodyPr>
          <a:lstStyle>
            <a:lvl1pPr>
              <a:defRPr lang="en-US"/>
            </a:lvl1pPr>
          </a:lstStyle>
          <a:p>
            <a:pPr marL="0" lvl="0" indent="0">
              <a:buNone/>
            </a:pPr>
            <a:endParaRPr lang="en-US" dirty="0"/>
          </a:p>
        </p:txBody>
      </p:sp>
      <p:sp>
        <p:nvSpPr>
          <p:cNvPr id="39" name="Text Placeholder 10">
            <a:extLst>
              <a:ext uri="{FF2B5EF4-FFF2-40B4-BE49-F238E27FC236}">
                <a16:creationId xmlns:a16="http://schemas.microsoft.com/office/drawing/2014/main" id="{DFEEA7A4-D686-069A-7619-036033546E30}"/>
              </a:ext>
            </a:extLst>
          </p:cNvPr>
          <p:cNvSpPr>
            <a:spLocks noGrp="1"/>
          </p:cNvSpPr>
          <p:nvPr>
            <p:ph type="body" sz="quarter" idx="32" hasCustomPrompt="1"/>
          </p:nvPr>
        </p:nvSpPr>
        <p:spPr>
          <a:xfrm>
            <a:off x="4152530" y="5486438"/>
            <a:ext cx="1943470" cy="271414"/>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40" name="Text Placeholder 10">
            <a:extLst>
              <a:ext uri="{FF2B5EF4-FFF2-40B4-BE49-F238E27FC236}">
                <a16:creationId xmlns:a16="http://schemas.microsoft.com/office/drawing/2014/main" id="{6D0E6F41-E353-0280-9245-862650AA9716}"/>
              </a:ext>
            </a:extLst>
          </p:cNvPr>
          <p:cNvSpPr>
            <a:spLocks noGrp="1"/>
          </p:cNvSpPr>
          <p:nvPr>
            <p:ph type="body" sz="quarter" idx="33" hasCustomPrompt="1"/>
          </p:nvPr>
        </p:nvSpPr>
        <p:spPr>
          <a:xfrm>
            <a:off x="4152530" y="5212387"/>
            <a:ext cx="1943470" cy="271414"/>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41" name="Picture Placeholder 11">
            <a:extLst>
              <a:ext uri="{FF2B5EF4-FFF2-40B4-BE49-F238E27FC236}">
                <a16:creationId xmlns:a16="http://schemas.microsoft.com/office/drawing/2014/main" id="{8361E199-4608-07FF-5390-537E1B4A32CF}"/>
              </a:ext>
            </a:extLst>
          </p:cNvPr>
          <p:cNvSpPr>
            <a:spLocks noGrp="1"/>
          </p:cNvSpPr>
          <p:nvPr>
            <p:ph type="pic" sz="quarter" idx="34"/>
          </p:nvPr>
        </p:nvSpPr>
        <p:spPr>
          <a:xfrm>
            <a:off x="7218851" y="3797781"/>
            <a:ext cx="1314546" cy="1314546"/>
          </a:xfrm>
        </p:spPr>
        <p:txBody>
          <a:bodyPr vert="horz" lIns="91440" tIns="45720" rIns="91440" bIns="45720" rtlCol="0">
            <a:noAutofit/>
          </a:bodyPr>
          <a:lstStyle>
            <a:lvl1pPr>
              <a:defRPr lang="en-US"/>
            </a:lvl1pPr>
          </a:lstStyle>
          <a:p>
            <a:pPr marL="0" lvl="0" indent="0">
              <a:buNone/>
            </a:pPr>
            <a:endParaRPr lang="en-US" dirty="0"/>
          </a:p>
        </p:txBody>
      </p:sp>
      <p:sp>
        <p:nvSpPr>
          <p:cNvPr id="42" name="Text Placeholder 10">
            <a:extLst>
              <a:ext uri="{FF2B5EF4-FFF2-40B4-BE49-F238E27FC236}">
                <a16:creationId xmlns:a16="http://schemas.microsoft.com/office/drawing/2014/main" id="{F4E645ED-7EAC-EFE4-7C86-0C22E5F0FC30}"/>
              </a:ext>
            </a:extLst>
          </p:cNvPr>
          <p:cNvSpPr>
            <a:spLocks noGrp="1"/>
          </p:cNvSpPr>
          <p:nvPr>
            <p:ph type="body" sz="quarter" idx="35" hasCustomPrompt="1"/>
          </p:nvPr>
        </p:nvSpPr>
        <p:spPr>
          <a:xfrm>
            <a:off x="6904389" y="5486438"/>
            <a:ext cx="1943470" cy="271414"/>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43" name="Text Placeholder 10">
            <a:extLst>
              <a:ext uri="{FF2B5EF4-FFF2-40B4-BE49-F238E27FC236}">
                <a16:creationId xmlns:a16="http://schemas.microsoft.com/office/drawing/2014/main" id="{7C9D7F74-4B1D-C06D-8CE4-C1D04189452B}"/>
              </a:ext>
            </a:extLst>
          </p:cNvPr>
          <p:cNvSpPr>
            <a:spLocks noGrp="1"/>
          </p:cNvSpPr>
          <p:nvPr>
            <p:ph type="body" sz="quarter" idx="36" hasCustomPrompt="1"/>
          </p:nvPr>
        </p:nvSpPr>
        <p:spPr>
          <a:xfrm>
            <a:off x="6904389" y="5212387"/>
            <a:ext cx="1943470" cy="271414"/>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
        <p:nvSpPr>
          <p:cNvPr id="44" name="Picture Placeholder 11">
            <a:extLst>
              <a:ext uri="{FF2B5EF4-FFF2-40B4-BE49-F238E27FC236}">
                <a16:creationId xmlns:a16="http://schemas.microsoft.com/office/drawing/2014/main" id="{44C112AC-01D2-5A50-3BE6-431FA98B10A6}"/>
              </a:ext>
            </a:extLst>
          </p:cNvPr>
          <p:cNvSpPr>
            <a:spLocks noGrp="1"/>
          </p:cNvSpPr>
          <p:nvPr>
            <p:ph type="pic" sz="quarter" idx="37"/>
          </p:nvPr>
        </p:nvSpPr>
        <p:spPr>
          <a:xfrm>
            <a:off x="9970710" y="3797781"/>
            <a:ext cx="1314546" cy="1314546"/>
          </a:xfrm>
        </p:spPr>
        <p:txBody>
          <a:bodyPr vert="horz" lIns="91440" tIns="45720" rIns="91440" bIns="45720" rtlCol="0">
            <a:noAutofit/>
          </a:bodyPr>
          <a:lstStyle>
            <a:lvl1pPr>
              <a:defRPr lang="en-US"/>
            </a:lvl1pPr>
          </a:lstStyle>
          <a:p>
            <a:pPr marL="0" lvl="0" indent="0">
              <a:buNone/>
            </a:pPr>
            <a:endParaRPr lang="en-US" dirty="0"/>
          </a:p>
        </p:txBody>
      </p:sp>
      <p:sp>
        <p:nvSpPr>
          <p:cNvPr id="45" name="Text Placeholder 10">
            <a:extLst>
              <a:ext uri="{FF2B5EF4-FFF2-40B4-BE49-F238E27FC236}">
                <a16:creationId xmlns:a16="http://schemas.microsoft.com/office/drawing/2014/main" id="{B89CF107-8F86-DA07-E1F1-90E54AC2B518}"/>
              </a:ext>
            </a:extLst>
          </p:cNvPr>
          <p:cNvSpPr>
            <a:spLocks noGrp="1"/>
          </p:cNvSpPr>
          <p:nvPr>
            <p:ph type="body" sz="quarter" idx="38" hasCustomPrompt="1"/>
          </p:nvPr>
        </p:nvSpPr>
        <p:spPr>
          <a:xfrm>
            <a:off x="9656248" y="5486438"/>
            <a:ext cx="1943470" cy="271414"/>
          </a:xfrm>
        </p:spPr>
        <p:txBody>
          <a:bodyPr anchor="ctr">
            <a:noAutofit/>
          </a:bodyPr>
          <a:lstStyle>
            <a:lvl1pPr marL="0" indent="0" algn="ctr">
              <a:lnSpc>
                <a:spcPct val="100000"/>
              </a:lnSpc>
              <a:spcBef>
                <a:spcPts val="0"/>
              </a:spcBef>
              <a:buNone/>
              <a:defRPr sz="1600">
                <a:solidFill>
                  <a:schemeClr val="tx2"/>
                </a:solidFill>
              </a:defRPr>
            </a:lvl1pPr>
          </a:lstStyle>
          <a:p>
            <a:pPr lvl="0"/>
            <a:r>
              <a:rPr lang="en-US" dirty="0"/>
              <a:t>Designation</a:t>
            </a:r>
          </a:p>
        </p:txBody>
      </p:sp>
      <p:sp>
        <p:nvSpPr>
          <p:cNvPr id="46" name="Text Placeholder 10">
            <a:extLst>
              <a:ext uri="{FF2B5EF4-FFF2-40B4-BE49-F238E27FC236}">
                <a16:creationId xmlns:a16="http://schemas.microsoft.com/office/drawing/2014/main" id="{CA77B277-9F84-AA4E-61B2-C9953C47B90E}"/>
              </a:ext>
            </a:extLst>
          </p:cNvPr>
          <p:cNvSpPr>
            <a:spLocks noGrp="1"/>
          </p:cNvSpPr>
          <p:nvPr>
            <p:ph type="body" sz="quarter" idx="39" hasCustomPrompt="1"/>
          </p:nvPr>
        </p:nvSpPr>
        <p:spPr>
          <a:xfrm>
            <a:off x="9656248" y="5212387"/>
            <a:ext cx="1943470" cy="271414"/>
          </a:xfrm>
        </p:spPr>
        <p:txBody>
          <a:bodyPr anchor="ctr">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Name</a:t>
            </a:r>
          </a:p>
        </p:txBody>
      </p:sp>
    </p:spTree>
    <p:extLst>
      <p:ext uri="{BB962C8B-B14F-4D97-AF65-F5344CB8AC3E}">
        <p14:creationId xmlns:p14="http://schemas.microsoft.com/office/powerpoint/2010/main" val="1887910211"/>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s S08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5" name="Content Placeholder 4">
            <a:extLst>
              <a:ext uri="{FF2B5EF4-FFF2-40B4-BE49-F238E27FC236}">
                <a16:creationId xmlns:a16="http://schemas.microsoft.com/office/drawing/2014/main" id="{1DE3854D-6A50-C211-16CD-27AD19F6FF5F}"/>
              </a:ext>
            </a:extLst>
          </p:cNvPr>
          <p:cNvSpPr>
            <a:spLocks noGrp="1"/>
          </p:cNvSpPr>
          <p:nvPr>
            <p:ph sz="quarter" idx="10"/>
          </p:nvPr>
        </p:nvSpPr>
        <p:spPr>
          <a:xfrm>
            <a:off x="587375" y="1607519"/>
            <a:ext cx="11017250" cy="4133264"/>
          </a:xfrm>
        </p:spPr>
        <p:txBody>
          <a:bodyPr/>
          <a:lstStyle>
            <a:lvl1pPr>
              <a:buClr>
                <a:schemeClr val="tx1"/>
              </a:buClr>
              <a:defRPr sz="1800"/>
            </a:lvl1pPr>
            <a:lvl2pPr>
              <a:buClr>
                <a:schemeClr val="tx1"/>
              </a:buClr>
              <a:defRPr sz="1400"/>
            </a:lvl2pPr>
            <a:lvl3pPr>
              <a:buClr>
                <a:schemeClr val="tx1"/>
              </a:buClr>
              <a:defRPr sz="1200"/>
            </a:lvl3pPr>
            <a:lvl4pPr>
              <a:buClr>
                <a:schemeClr val="tx1"/>
              </a:buClr>
              <a:defRPr sz="1100"/>
            </a:lvl4pPr>
            <a:lvl5pPr>
              <a:buClr>
                <a:schemeClr val="tx1"/>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7224634"/>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estion S09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6" y="2620963"/>
            <a:ext cx="4679950" cy="1616074"/>
          </a:xfrm>
        </p:spPr>
        <p:txBody>
          <a:bodyPr wrap="square" anchor="ctr">
            <a:noAutofit/>
          </a:bodyPr>
          <a:lstStyle>
            <a:lvl1pPr>
              <a:defRPr sz="4400" b="0">
                <a:latin typeface="+mj-lt"/>
              </a:defRPr>
            </a:lvl1pPr>
          </a:lstStyle>
          <a:p>
            <a:r>
              <a:rPr lang="en-US" dirty="0"/>
              <a:t>Click to edit Master title</a:t>
            </a:r>
          </a:p>
        </p:txBody>
      </p:sp>
      <p:sp>
        <p:nvSpPr>
          <p:cNvPr id="10" name="Text Placeholder 10">
            <a:extLst>
              <a:ext uri="{FF2B5EF4-FFF2-40B4-BE49-F238E27FC236}">
                <a16:creationId xmlns:a16="http://schemas.microsoft.com/office/drawing/2014/main" id="{7FDD0AB9-57DA-26EE-6569-8EC25F064C24}"/>
              </a:ext>
            </a:extLst>
          </p:cNvPr>
          <p:cNvSpPr>
            <a:spLocks noGrp="1"/>
          </p:cNvSpPr>
          <p:nvPr>
            <p:ph type="body" sz="quarter" idx="13"/>
          </p:nvPr>
        </p:nvSpPr>
        <p:spPr>
          <a:xfrm>
            <a:off x="6096001" y="2093684"/>
            <a:ext cx="5503718" cy="3275941"/>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A2A3DD38-5D79-7EB9-84A7-32AE005050FC}"/>
              </a:ext>
            </a:extLst>
          </p:cNvPr>
          <p:cNvSpPr>
            <a:spLocks noGrp="1"/>
          </p:cNvSpPr>
          <p:nvPr>
            <p:ph type="body" sz="quarter" idx="14"/>
          </p:nvPr>
        </p:nvSpPr>
        <p:spPr>
          <a:xfrm>
            <a:off x="6096001" y="1488375"/>
            <a:ext cx="5503718"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2641821113"/>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 Text Box T20V1">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E111DB-A4F6-727D-9A45-519DB447A14C}"/>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5" name="Line">
            <a:extLst>
              <a:ext uri="{FF2B5EF4-FFF2-40B4-BE49-F238E27FC236}">
                <a16:creationId xmlns:a16="http://schemas.microsoft.com/office/drawing/2014/main" id="{3D91454C-2D8A-6AD6-FE36-673AA157BE7E}"/>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8" name="Title 1">
            <a:extLst>
              <a:ext uri="{FF2B5EF4-FFF2-40B4-BE49-F238E27FC236}">
                <a16:creationId xmlns:a16="http://schemas.microsoft.com/office/drawing/2014/main" id="{FE9853BD-2C47-5262-7D17-F184BC6D0F94}"/>
              </a:ext>
            </a:extLst>
          </p:cNvPr>
          <p:cNvSpPr>
            <a:spLocks noGrp="1"/>
          </p:cNvSpPr>
          <p:nvPr>
            <p:ph type="title"/>
          </p:nvPr>
        </p:nvSpPr>
        <p:spPr>
          <a:xfrm>
            <a:off x="587376" y="1048756"/>
            <a:ext cx="5075093" cy="2252127"/>
          </a:xfrm>
        </p:spPr>
        <p:txBody>
          <a:bodyPr wrap="square" anchor="t">
            <a:noAutofit/>
          </a:bodyPr>
          <a:lstStyle>
            <a:lvl1pPr>
              <a:defRPr sz="4400" b="0">
                <a:latin typeface="+mj-lt"/>
              </a:defRPr>
            </a:lvl1pPr>
          </a:lstStyle>
          <a:p>
            <a:r>
              <a:rPr lang="en-US" dirty="0"/>
              <a:t>Click to edit Master title</a:t>
            </a:r>
          </a:p>
        </p:txBody>
      </p:sp>
      <p:sp>
        <p:nvSpPr>
          <p:cNvPr id="10" name="Text Placeholder 10">
            <a:extLst>
              <a:ext uri="{FF2B5EF4-FFF2-40B4-BE49-F238E27FC236}">
                <a16:creationId xmlns:a16="http://schemas.microsoft.com/office/drawing/2014/main" id="{04BF9382-7FB9-E1CE-FF1D-7EF9A988C73A}"/>
              </a:ext>
            </a:extLst>
          </p:cNvPr>
          <p:cNvSpPr>
            <a:spLocks noGrp="1"/>
          </p:cNvSpPr>
          <p:nvPr>
            <p:ph type="body" sz="quarter" idx="13"/>
          </p:nvPr>
        </p:nvSpPr>
        <p:spPr>
          <a:xfrm>
            <a:off x="592282" y="4162426"/>
            <a:ext cx="5075093" cy="1646818"/>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65E5ED50-C23B-550A-A44E-B22012AFB59A}"/>
              </a:ext>
            </a:extLst>
          </p:cNvPr>
          <p:cNvSpPr>
            <a:spLocks noGrp="1"/>
          </p:cNvSpPr>
          <p:nvPr>
            <p:ph type="body" sz="quarter" idx="14"/>
          </p:nvPr>
        </p:nvSpPr>
        <p:spPr>
          <a:xfrm>
            <a:off x="592282" y="3557116"/>
            <a:ext cx="507509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Picture Placeholder 11">
            <a:extLst>
              <a:ext uri="{FF2B5EF4-FFF2-40B4-BE49-F238E27FC236}">
                <a16:creationId xmlns:a16="http://schemas.microsoft.com/office/drawing/2014/main" id="{F447F3BF-FB5F-7BF4-0721-176FD94F62D1}"/>
              </a:ext>
            </a:extLst>
          </p:cNvPr>
          <p:cNvSpPr>
            <a:spLocks noGrp="1"/>
          </p:cNvSpPr>
          <p:nvPr>
            <p:ph type="pic" sz="quarter" idx="19"/>
          </p:nvPr>
        </p:nvSpPr>
        <p:spPr>
          <a:xfrm>
            <a:off x="6093546" y="1048759"/>
            <a:ext cx="5503719" cy="4760484"/>
          </a:xfrm>
        </p:spPr>
        <p:txBody>
          <a:bodyPr vert="horz" lIns="91440" tIns="45720" rIns="91440" bIns="45720" rtlCol="0">
            <a:noAutofit/>
          </a:bodyPr>
          <a:lstStyle>
            <a:lvl1pPr>
              <a:defRPr lang="en-US"/>
            </a:lvl1pPr>
          </a:lstStyle>
          <a:p>
            <a:pPr marL="0" lvl="0" indent="0">
              <a:buNone/>
            </a:pPr>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2" pos="984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 Text Box T20V2">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E111DB-A4F6-727D-9A45-519DB447A14C}"/>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5" name="Line">
            <a:extLst>
              <a:ext uri="{FF2B5EF4-FFF2-40B4-BE49-F238E27FC236}">
                <a16:creationId xmlns:a16="http://schemas.microsoft.com/office/drawing/2014/main" id="{3D91454C-2D8A-6AD6-FE36-673AA157BE7E}"/>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8" name="Title 1">
            <a:extLst>
              <a:ext uri="{FF2B5EF4-FFF2-40B4-BE49-F238E27FC236}">
                <a16:creationId xmlns:a16="http://schemas.microsoft.com/office/drawing/2014/main" id="{FE9853BD-2C47-5262-7D17-F184BC6D0F94}"/>
              </a:ext>
            </a:extLst>
          </p:cNvPr>
          <p:cNvSpPr>
            <a:spLocks noGrp="1"/>
          </p:cNvSpPr>
          <p:nvPr>
            <p:ph type="title"/>
          </p:nvPr>
        </p:nvSpPr>
        <p:spPr>
          <a:xfrm>
            <a:off x="587376" y="3429000"/>
            <a:ext cx="5180907" cy="2252127"/>
          </a:xfrm>
        </p:spPr>
        <p:txBody>
          <a:bodyPr wrap="square" anchor="t">
            <a:noAutofit/>
          </a:bodyPr>
          <a:lstStyle>
            <a:lvl1pPr>
              <a:defRPr sz="4400" b="0">
                <a:latin typeface="+mj-lt"/>
              </a:defRPr>
            </a:lvl1pPr>
          </a:lstStyle>
          <a:p>
            <a:r>
              <a:rPr lang="en-US" dirty="0"/>
              <a:t>Click to edit Master title</a:t>
            </a:r>
          </a:p>
        </p:txBody>
      </p:sp>
      <p:sp>
        <p:nvSpPr>
          <p:cNvPr id="10" name="Text Placeholder 10">
            <a:extLst>
              <a:ext uri="{FF2B5EF4-FFF2-40B4-BE49-F238E27FC236}">
                <a16:creationId xmlns:a16="http://schemas.microsoft.com/office/drawing/2014/main" id="{04BF9382-7FB9-E1CE-FF1D-7EF9A988C73A}"/>
              </a:ext>
            </a:extLst>
          </p:cNvPr>
          <p:cNvSpPr>
            <a:spLocks noGrp="1"/>
          </p:cNvSpPr>
          <p:nvPr>
            <p:ph type="body" sz="quarter" idx="13"/>
          </p:nvPr>
        </p:nvSpPr>
        <p:spPr>
          <a:xfrm>
            <a:off x="6096000" y="4034310"/>
            <a:ext cx="5501265" cy="1646818"/>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65E5ED50-C23B-550A-A44E-B22012AFB59A}"/>
              </a:ext>
            </a:extLst>
          </p:cNvPr>
          <p:cNvSpPr>
            <a:spLocks noGrp="1"/>
          </p:cNvSpPr>
          <p:nvPr>
            <p:ph type="body" sz="quarter" idx="14"/>
          </p:nvPr>
        </p:nvSpPr>
        <p:spPr>
          <a:xfrm>
            <a:off x="6096000" y="3429000"/>
            <a:ext cx="5501265"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 name="Picture Placeholder 11">
            <a:extLst>
              <a:ext uri="{FF2B5EF4-FFF2-40B4-BE49-F238E27FC236}">
                <a16:creationId xmlns:a16="http://schemas.microsoft.com/office/drawing/2014/main" id="{F447F3BF-FB5F-7BF4-0721-176FD94F62D1}"/>
              </a:ext>
            </a:extLst>
          </p:cNvPr>
          <p:cNvSpPr>
            <a:spLocks noGrp="1"/>
          </p:cNvSpPr>
          <p:nvPr>
            <p:ph type="pic" sz="quarter" idx="19"/>
          </p:nvPr>
        </p:nvSpPr>
        <p:spPr>
          <a:xfrm>
            <a:off x="584922" y="877223"/>
            <a:ext cx="11012343" cy="2140985"/>
          </a:xfrm>
        </p:spPr>
        <p:txBody>
          <a:bodyPr vert="horz" lIns="91440" tIns="45720" rIns="91440" bIns="45720" rtlCol="0">
            <a:noAutofit/>
          </a:bodyPr>
          <a:lstStyle>
            <a:lvl1pPr>
              <a:defRPr lang="en-US"/>
            </a:lvl1pPr>
          </a:lstStyle>
          <a:p>
            <a:pPr marL="0" lvl="0" indent="0">
              <a:buNone/>
            </a:pPr>
            <a:endParaRPr lang="en-US"/>
          </a:p>
        </p:txBody>
      </p:sp>
    </p:spTree>
    <p:extLst>
      <p:ext uri="{BB962C8B-B14F-4D97-AF65-F5344CB8AC3E}">
        <p14:creationId xmlns:p14="http://schemas.microsoft.com/office/powerpoint/2010/main" val="3872884915"/>
      </p:ext>
    </p:extLst>
  </p:cSld>
  <p:clrMapOvr>
    <a:masterClrMapping/>
  </p:clrMapOvr>
  <p:extLst>
    <p:ext uri="{DCECCB84-F9BA-43D5-87BE-67443E8EF086}">
      <p15:sldGuideLst xmlns:p15="http://schemas.microsoft.com/office/powerpoint/2012/main">
        <p15:guide id="2" pos="984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 Text Boxes T21V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486486" y="586129"/>
            <a:ext cx="3113232" cy="5223110"/>
          </a:xfrm>
        </p:spPr>
        <p:txBody>
          <a:bodyPr vert="horz" lIns="91440" tIns="45720" rIns="91440" bIns="45720" rtlCol="0">
            <a:noAutofit/>
          </a:bodyPr>
          <a:lstStyle>
            <a:lvl1pPr>
              <a:defRPr lang="en-US"/>
            </a:lvl1pPr>
          </a:lstStyle>
          <a:p>
            <a:pPr marL="0" lvl="0" indent="0">
              <a:buNone/>
            </a:pPr>
            <a:endParaRPr lang="en-US"/>
          </a:p>
        </p:txBody>
      </p:sp>
      <p:sp>
        <p:nvSpPr>
          <p:cNvPr id="4" name="Title 1">
            <a:extLst>
              <a:ext uri="{FF2B5EF4-FFF2-40B4-BE49-F238E27FC236}">
                <a16:creationId xmlns:a16="http://schemas.microsoft.com/office/drawing/2014/main" id="{AC527AC1-99E4-87C5-6AB2-BD537C5E8040}"/>
              </a:ext>
            </a:extLst>
          </p:cNvPr>
          <p:cNvSpPr>
            <a:spLocks noGrp="1"/>
          </p:cNvSpPr>
          <p:nvPr>
            <p:ph type="title"/>
          </p:nvPr>
        </p:nvSpPr>
        <p:spPr>
          <a:xfrm>
            <a:off x="587376" y="584200"/>
            <a:ext cx="7524750" cy="1901825"/>
          </a:xfrm>
        </p:spPr>
        <p:txBody>
          <a:bodyPr wrap="square" anchor="t">
            <a:noAutofit/>
          </a:bodyPr>
          <a:lstStyle>
            <a:lvl1pPr>
              <a:defRPr sz="4400" b="0">
                <a:latin typeface="+mj-lt"/>
              </a:defRPr>
            </a:lvl1pPr>
          </a:lstStyle>
          <a:p>
            <a:r>
              <a:rPr lang="en-US" dirty="0"/>
              <a:t>Click to edit Master title</a:t>
            </a:r>
          </a:p>
        </p:txBody>
      </p:sp>
      <p:sp>
        <p:nvSpPr>
          <p:cNvPr id="8" name="Line">
            <a:extLst>
              <a:ext uri="{FF2B5EF4-FFF2-40B4-BE49-F238E27FC236}">
                <a16:creationId xmlns:a16="http://schemas.microsoft.com/office/drawing/2014/main" id="{1F89CF16-742B-9AD3-4951-442BF353FEEA}"/>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16" name="Text Placeholder 10">
            <a:extLst>
              <a:ext uri="{FF2B5EF4-FFF2-40B4-BE49-F238E27FC236}">
                <a16:creationId xmlns:a16="http://schemas.microsoft.com/office/drawing/2014/main" id="{27D30BC7-CE65-CC64-D5B9-56620BE2ED94}"/>
              </a:ext>
            </a:extLst>
          </p:cNvPr>
          <p:cNvSpPr>
            <a:spLocks noGrp="1"/>
          </p:cNvSpPr>
          <p:nvPr>
            <p:ph type="body" sz="quarter" idx="13"/>
          </p:nvPr>
        </p:nvSpPr>
        <p:spPr>
          <a:xfrm>
            <a:off x="592282" y="3429000"/>
            <a:ext cx="3487593" cy="2380243"/>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71D033DD-6852-B385-EDA8-28728327AC68}"/>
              </a:ext>
            </a:extLst>
          </p:cNvPr>
          <p:cNvSpPr>
            <a:spLocks noGrp="1"/>
          </p:cNvSpPr>
          <p:nvPr>
            <p:ph type="body" sz="quarter" idx="14"/>
          </p:nvPr>
        </p:nvSpPr>
        <p:spPr>
          <a:xfrm>
            <a:off x="592282" y="2823691"/>
            <a:ext cx="348759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7BDB5675-1DBE-D17A-4FE3-C2CA2458D0DA}"/>
              </a:ext>
            </a:extLst>
          </p:cNvPr>
          <p:cNvSpPr>
            <a:spLocks noGrp="1"/>
          </p:cNvSpPr>
          <p:nvPr>
            <p:ph type="body" sz="quarter" idx="15"/>
          </p:nvPr>
        </p:nvSpPr>
        <p:spPr>
          <a:xfrm>
            <a:off x="4624532" y="3429000"/>
            <a:ext cx="3487593" cy="2380243"/>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A07C8966-04AE-FDD6-79AC-66D7B8C637C2}"/>
              </a:ext>
            </a:extLst>
          </p:cNvPr>
          <p:cNvSpPr>
            <a:spLocks noGrp="1"/>
          </p:cNvSpPr>
          <p:nvPr>
            <p:ph type="body" sz="quarter" idx="16"/>
          </p:nvPr>
        </p:nvSpPr>
        <p:spPr>
          <a:xfrm>
            <a:off x="4624532" y="2823691"/>
            <a:ext cx="348759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2" name="Slide Number Placeholder 5">
            <a:extLst>
              <a:ext uri="{FF2B5EF4-FFF2-40B4-BE49-F238E27FC236}">
                <a16:creationId xmlns:a16="http://schemas.microsoft.com/office/drawing/2014/main" id="{F186260F-531D-92B8-CE76-F5E12B1A2386}"/>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2" pos="9848">
          <p15:clr>
            <a:srgbClr val="FBAE40"/>
          </p15:clr>
        </p15:guide>
        <p15:guide id="3" pos="511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 Text Boxes T21V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3DF2F9-A4F1-2B9F-C8F3-B759E7EDF9CE}"/>
              </a:ext>
            </a:extLst>
          </p:cNvPr>
          <p:cNvSpPr>
            <a:spLocks noGrp="1"/>
          </p:cNvSpPr>
          <p:nvPr>
            <p:ph type="title"/>
          </p:nvPr>
        </p:nvSpPr>
        <p:spPr>
          <a:xfrm>
            <a:off x="587376" y="1485901"/>
            <a:ext cx="5508624" cy="3886198"/>
          </a:xfrm>
        </p:spPr>
        <p:txBody>
          <a:bodyPr wrap="square" anchor="ctr">
            <a:normAutofit/>
          </a:bodyPr>
          <a:lstStyle>
            <a:lvl1pPr>
              <a:defRPr sz="4400" b="0">
                <a:latin typeface="+mj-lt"/>
              </a:defRPr>
            </a:lvl1pPr>
          </a:lstStyle>
          <a:p>
            <a:r>
              <a:rPr lang="en-US" dirty="0"/>
              <a:t>Click to edit Master title</a:t>
            </a:r>
          </a:p>
        </p:txBody>
      </p:sp>
      <p:sp>
        <p:nvSpPr>
          <p:cNvPr id="10" name="Slide Number Placeholder 5">
            <a:extLst>
              <a:ext uri="{FF2B5EF4-FFF2-40B4-BE49-F238E27FC236}">
                <a16:creationId xmlns:a16="http://schemas.microsoft.com/office/drawing/2014/main" id="{D01601AA-D8AE-4BD6-36A2-A20A1AD372B3}"/>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1" name="Text Placeholder 10">
            <a:extLst>
              <a:ext uri="{FF2B5EF4-FFF2-40B4-BE49-F238E27FC236}">
                <a16:creationId xmlns:a16="http://schemas.microsoft.com/office/drawing/2014/main" id="{92941D97-0B66-6521-13A9-02960E203AFE}"/>
              </a:ext>
            </a:extLst>
          </p:cNvPr>
          <p:cNvSpPr>
            <a:spLocks noGrp="1"/>
          </p:cNvSpPr>
          <p:nvPr>
            <p:ph type="body" sz="quarter" idx="13"/>
          </p:nvPr>
        </p:nvSpPr>
        <p:spPr>
          <a:xfrm>
            <a:off x="6384203" y="2091211"/>
            <a:ext cx="5218313" cy="1200630"/>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A9F5550A-9C41-9F87-9AE0-A1876ABFBA51}"/>
              </a:ext>
            </a:extLst>
          </p:cNvPr>
          <p:cNvSpPr>
            <a:spLocks noGrp="1"/>
          </p:cNvSpPr>
          <p:nvPr>
            <p:ph type="body" sz="quarter" idx="14"/>
          </p:nvPr>
        </p:nvSpPr>
        <p:spPr>
          <a:xfrm>
            <a:off x="6384203" y="1485901"/>
            <a:ext cx="521831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E3A9DCB9-42A9-E7BF-9C94-4D37BE89E6C8}"/>
              </a:ext>
            </a:extLst>
          </p:cNvPr>
          <p:cNvSpPr>
            <a:spLocks noGrp="1"/>
          </p:cNvSpPr>
          <p:nvPr>
            <p:ph type="body" sz="quarter" idx="15"/>
          </p:nvPr>
        </p:nvSpPr>
        <p:spPr>
          <a:xfrm>
            <a:off x="6384203" y="4171471"/>
            <a:ext cx="5218313" cy="1200630"/>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4" name="Text Placeholder 10">
            <a:extLst>
              <a:ext uri="{FF2B5EF4-FFF2-40B4-BE49-F238E27FC236}">
                <a16:creationId xmlns:a16="http://schemas.microsoft.com/office/drawing/2014/main" id="{917D2F7D-1D50-2F04-6A4D-56E6206726A0}"/>
              </a:ext>
            </a:extLst>
          </p:cNvPr>
          <p:cNvSpPr>
            <a:spLocks noGrp="1"/>
          </p:cNvSpPr>
          <p:nvPr>
            <p:ph type="body" sz="quarter" idx="16"/>
          </p:nvPr>
        </p:nvSpPr>
        <p:spPr>
          <a:xfrm>
            <a:off x="6384203" y="3566161"/>
            <a:ext cx="521831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Line">
            <a:extLst>
              <a:ext uri="{FF2B5EF4-FFF2-40B4-BE49-F238E27FC236}">
                <a16:creationId xmlns:a16="http://schemas.microsoft.com/office/drawing/2014/main" id="{0AE32FE4-0AB2-5893-8C16-25FAF24256A9}"/>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2" pos="984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 Text Boxes T21V3">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84200" y="3429000"/>
            <a:ext cx="5511800" cy="2252120"/>
          </a:xfrm>
        </p:spPr>
        <p:txBody>
          <a:bodyPr/>
          <a:lstStyle>
            <a:lvl1pPr marL="0" indent="0">
              <a:buNone/>
              <a:defRPr/>
            </a:lvl1pPr>
          </a:lstStyle>
          <a:p>
            <a:endParaRPr lang="en-US" dirty="0"/>
          </a:p>
        </p:txBody>
      </p:sp>
      <p:sp>
        <p:nvSpPr>
          <p:cNvPr id="10" name="Slide Number Placeholder 5">
            <a:extLst>
              <a:ext uri="{FF2B5EF4-FFF2-40B4-BE49-F238E27FC236}">
                <a16:creationId xmlns:a16="http://schemas.microsoft.com/office/drawing/2014/main" id="{1D6DEB02-D09E-230B-231B-1D0048DD1A70}"/>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1" name="Text Placeholder 10">
            <a:extLst>
              <a:ext uri="{FF2B5EF4-FFF2-40B4-BE49-F238E27FC236}">
                <a16:creationId xmlns:a16="http://schemas.microsoft.com/office/drawing/2014/main" id="{93D157B0-4969-ADC8-40E4-929945CB2B3B}"/>
              </a:ext>
            </a:extLst>
          </p:cNvPr>
          <p:cNvSpPr>
            <a:spLocks noGrp="1"/>
          </p:cNvSpPr>
          <p:nvPr>
            <p:ph type="body" sz="quarter" idx="13"/>
          </p:nvPr>
        </p:nvSpPr>
        <p:spPr>
          <a:xfrm>
            <a:off x="6384203" y="1577362"/>
            <a:ext cx="5218313" cy="1646810"/>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F8E728C4-FE95-3A47-6E1C-B8E8B5B40151}"/>
              </a:ext>
            </a:extLst>
          </p:cNvPr>
          <p:cNvSpPr>
            <a:spLocks noGrp="1"/>
          </p:cNvSpPr>
          <p:nvPr>
            <p:ph type="body" sz="quarter" idx="14"/>
          </p:nvPr>
        </p:nvSpPr>
        <p:spPr>
          <a:xfrm>
            <a:off x="6384203" y="972052"/>
            <a:ext cx="521831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26FC5DA4-62A0-88FF-BF5D-9EA632428DD6}"/>
              </a:ext>
            </a:extLst>
          </p:cNvPr>
          <p:cNvSpPr>
            <a:spLocks noGrp="1"/>
          </p:cNvSpPr>
          <p:nvPr>
            <p:ph type="title"/>
          </p:nvPr>
        </p:nvSpPr>
        <p:spPr>
          <a:xfrm>
            <a:off x="587375" y="972048"/>
            <a:ext cx="5508625" cy="2252123"/>
          </a:xfrm>
        </p:spPr>
        <p:txBody>
          <a:bodyPr wrap="square" anchor="t">
            <a:noAutofit/>
          </a:bodyPr>
          <a:lstStyle>
            <a:lvl1pPr>
              <a:defRPr sz="4400" b="0">
                <a:latin typeface="+mj-lt"/>
              </a:defRPr>
            </a:lvl1pPr>
          </a:lstStyle>
          <a:p>
            <a:r>
              <a:rPr lang="en-US" dirty="0"/>
              <a:t>Click to edit Master title</a:t>
            </a:r>
          </a:p>
        </p:txBody>
      </p:sp>
      <p:sp>
        <p:nvSpPr>
          <p:cNvPr id="16" name="Text Placeholder 10">
            <a:extLst>
              <a:ext uri="{FF2B5EF4-FFF2-40B4-BE49-F238E27FC236}">
                <a16:creationId xmlns:a16="http://schemas.microsoft.com/office/drawing/2014/main" id="{C34A76BF-7489-7BC1-4760-2B92A24DE35D}"/>
              </a:ext>
            </a:extLst>
          </p:cNvPr>
          <p:cNvSpPr>
            <a:spLocks noGrp="1"/>
          </p:cNvSpPr>
          <p:nvPr>
            <p:ph type="body" sz="quarter" idx="21"/>
          </p:nvPr>
        </p:nvSpPr>
        <p:spPr>
          <a:xfrm>
            <a:off x="6384203" y="4034310"/>
            <a:ext cx="5218313" cy="1646810"/>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8604F45B-3785-242D-920C-8E91ADB14F1A}"/>
              </a:ext>
            </a:extLst>
          </p:cNvPr>
          <p:cNvSpPr>
            <a:spLocks noGrp="1"/>
          </p:cNvSpPr>
          <p:nvPr>
            <p:ph type="body" sz="quarter" idx="22"/>
          </p:nvPr>
        </p:nvSpPr>
        <p:spPr>
          <a:xfrm>
            <a:off x="6384203" y="3429000"/>
            <a:ext cx="521831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8" name="Line">
            <a:extLst>
              <a:ext uri="{FF2B5EF4-FFF2-40B4-BE49-F238E27FC236}">
                <a16:creationId xmlns:a16="http://schemas.microsoft.com/office/drawing/2014/main" id="{2A5B4396-2277-277B-B196-5F18A5AF43D4}"/>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2" pos="984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3 Text Boxes T22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587376" y="584200"/>
            <a:ext cx="7524750" cy="1901825"/>
          </a:xfrm>
        </p:spPr>
        <p:txBody>
          <a:bodyPr wrap="square" anchor="t">
            <a:noAutofit/>
          </a:bodyPr>
          <a:lstStyle>
            <a:lvl1pPr>
              <a:defRPr sz="4400" b="0">
                <a:latin typeface="+mj-lt"/>
              </a:defRPr>
            </a:lvl1pPr>
          </a:lstStyle>
          <a:p>
            <a:r>
              <a:rPr lang="en-US" dirty="0"/>
              <a:t>Click to edit Master title</a:t>
            </a:r>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3691"/>
            <a:ext cx="3283527"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10" name="Text Placeholder 10">
            <a:extLst>
              <a:ext uri="{FF2B5EF4-FFF2-40B4-BE49-F238E27FC236}">
                <a16:creationId xmlns:a16="http://schemas.microsoft.com/office/drawing/2014/main" id="{53846A5A-8F37-B136-A0F1-6BD3AD064F5D}"/>
              </a:ext>
            </a:extLst>
          </p:cNvPr>
          <p:cNvSpPr>
            <a:spLocks noGrp="1"/>
          </p:cNvSpPr>
          <p:nvPr>
            <p:ph type="body" sz="quarter" idx="15"/>
          </p:nvPr>
        </p:nvSpPr>
        <p:spPr>
          <a:xfrm>
            <a:off x="4454237" y="3429000"/>
            <a:ext cx="3283527" cy="2380243"/>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B368FC9E-CAA6-CEA5-3C08-5FF7E8DC60B4}"/>
              </a:ext>
            </a:extLst>
          </p:cNvPr>
          <p:cNvSpPr>
            <a:spLocks noGrp="1"/>
          </p:cNvSpPr>
          <p:nvPr>
            <p:ph type="body" sz="quarter" idx="16"/>
          </p:nvPr>
        </p:nvSpPr>
        <p:spPr>
          <a:xfrm>
            <a:off x="4454237" y="2823691"/>
            <a:ext cx="3283527"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DAAA5796-F6FB-A6CA-511A-1EEBFE336980}"/>
              </a:ext>
            </a:extLst>
          </p:cNvPr>
          <p:cNvSpPr>
            <a:spLocks noGrp="1"/>
          </p:cNvSpPr>
          <p:nvPr>
            <p:ph type="body" sz="quarter" idx="17"/>
          </p:nvPr>
        </p:nvSpPr>
        <p:spPr>
          <a:xfrm>
            <a:off x="8316190" y="3429000"/>
            <a:ext cx="3283527" cy="2380243"/>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4" name="Text Placeholder 10">
            <a:extLst>
              <a:ext uri="{FF2B5EF4-FFF2-40B4-BE49-F238E27FC236}">
                <a16:creationId xmlns:a16="http://schemas.microsoft.com/office/drawing/2014/main" id="{EE110970-5FFF-B6C8-AFF0-CD5B6482EF05}"/>
              </a:ext>
            </a:extLst>
          </p:cNvPr>
          <p:cNvSpPr>
            <a:spLocks noGrp="1"/>
          </p:cNvSpPr>
          <p:nvPr>
            <p:ph type="body" sz="quarter" idx="18"/>
          </p:nvPr>
        </p:nvSpPr>
        <p:spPr>
          <a:xfrm>
            <a:off x="8316190" y="2823691"/>
            <a:ext cx="3283527"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Slide Number Placeholder 5">
            <a:extLst>
              <a:ext uri="{FF2B5EF4-FFF2-40B4-BE49-F238E27FC236}">
                <a16:creationId xmlns:a16="http://schemas.microsoft.com/office/drawing/2014/main" id="{34CC8AE1-E3C5-4C60-9B18-3492B1084661}"/>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2" pos="9848">
          <p15:clr>
            <a:srgbClr val="FBAE40"/>
          </p15:clr>
        </p15:guide>
        <p15:guide id="4" orient="horz" pos="216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 Text Boxes T22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587375" y="584201"/>
            <a:ext cx="11012341" cy="1141472"/>
          </a:xfrm>
        </p:spPr>
        <p:txBody>
          <a:bodyPr wrap="square" anchor="t">
            <a:noAutofit/>
          </a:bodyPr>
          <a:lstStyle>
            <a:lvl1pPr>
              <a:defRPr sz="4400" b="0">
                <a:latin typeface="+mj-lt"/>
              </a:defRPr>
            </a:lvl1pPr>
          </a:lstStyle>
          <a:p>
            <a:r>
              <a:rPr lang="en-US" dirty="0"/>
              <a:t>Click to edit Master title</a:t>
            </a:r>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4448246" y="2211554"/>
            <a:ext cx="7156379" cy="882271"/>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4448246" y="1844586"/>
            <a:ext cx="7156379" cy="364331"/>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15" name="Slide Number Placeholder 5">
            <a:extLst>
              <a:ext uri="{FF2B5EF4-FFF2-40B4-BE49-F238E27FC236}">
                <a16:creationId xmlns:a16="http://schemas.microsoft.com/office/drawing/2014/main" id="{34CC8AE1-E3C5-4C60-9B18-3492B1084661}"/>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7" name="Text Placeholder 10">
            <a:extLst>
              <a:ext uri="{FF2B5EF4-FFF2-40B4-BE49-F238E27FC236}">
                <a16:creationId xmlns:a16="http://schemas.microsoft.com/office/drawing/2014/main" id="{5D48B3A2-87CA-D940-DA4C-B9BC3A5460E9}"/>
              </a:ext>
            </a:extLst>
          </p:cNvPr>
          <p:cNvSpPr>
            <a:spLocks noGrp="1"/>
          </p:cNvSpPr>
          <p:nvPr>
            <p:ph type="body" sz="quarter" idx="15"/>
          </p:nvPr>
        </p:nvSpPr>
        <p:spPr>
          <a:xfrm>
            <a:off x="4448246" y="3595572"/>
            <a:ext cx="7156379" cy="882271"/>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9508460C-E2DF-0597-7FA3-BD646563B794}"/>
              </a:ext>
            </a:extLst>
          </p:cNvPr>
          <p:cNvSpPr>
            <a:spLocks noGrp="1"/>
          </p:cNvSpPr>
          <p:nvPr>
            <p:ph type="body" sz="quarter" idx="16"/>
          </p:nvPr>
        </p:nvSpPr>
        <p:spPr>
          <a:xfrm>
            <a:off x="4448246" y="3228604"/>
            <a:ext cx="7156379" cy="364331"/>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011F1C81-624D-494F-19CB-D11EAB6E6592}"/>
              </a:ext>
            </a:extLst>
          </p:cNvPr>
          <p:cNvSpPr>
            <a:spLocks noGrp="1"/>
          </p:cNvSpPr>
          <p:nvPr>
            <p:ph type="body" sz="quarter" idx="17"/>
          </p:nvPr>
        </p:nvSpPr>
        <p:spPr>
          <a:xfrm>
            <a:off x="4448246" y="4979591"/>
            <a:ext cx="7156379" cy="882271"/>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20" name="Text Placeholder 10">
            <a:extLst>
              <a:ext uri="{FF2B5EF4-FFF2-40B4-BE49-F238E27FC236}">
                <a16:creationId xmlns:a16="http://schemas.microsoft.com/office/drawing/2014/main" id="{EA329C29-2A56-24DC-D206-CD3C51BC5214}"/>
              </a:ext>
            </a:extLst>
          </p:cNvPr>
          <p:cNvSpPr>
            <a:spLocks noGrp="1"/>
          </p:cNvSpPr>
          <p:nvPr>
            <p:ph type="body" sz="quarter" idx="18"/>
          </p:nvPr>
        </p:nvSpPr>
        <p:spPr>
          <a:xfrm>
            <a:off x="4448246" y="4612623"/>
            <a:ext cx="7156379" cy="364331"/>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CB8E3C6-5F85-DE7D-F543-5AF40FCC6F80}"/>
              </a:ext>
            </a:extLst>
          </p:cNvPr>
          <p:cNvSpPr>
            <a:spLocks noGrp="1"/>
          </p:cNvSpPr>
          <p:nvPr>
            <p:ph type="pic" sz="quarter" idx="19"/>
          </p:nvPr>
        </p:nvSpPr>
        <p:spPr>
          <a:xfrm>
            <a:off x="587374" y="1844586"/>
            <a:ext cx="3492501" cy="4017272"/>
          </a:xfrm>
        </p:spPr>
        <p:txBody>
          <a:bodyPr/>
          <a:lstStyle/>
          <a:p>
            <a:endParaRPr lang="en-US"/>
          </a:p>
        </p:txBody>
      </p:sp>
    </p:spTree>
    <p:extLst>
      <p:ext uri="{BB962C8B-B14F-4D97-AF65-F5344CB8AC3E}">
        <p14:creationId xmlns:p14="http://schemas.microsoft.com/office/powerpoint/2010/main" val="1332771266"/>
      </p:ext>
    </p:extLst>
  </p:cSld>
  <p:clrMapOvr>
    <a:masterClrMapping/>
  </p:clrMapOvr>
  <p:extLst>
    <p:ext uri="{DCECCB84-F9BA-43D5-87BE-67443E8EF086}">
      <p15:sldGuideLst xmlns:p15="http://schemas.microsoft.com/office/powerpoint/2012/main">
        <p15:guide id="2" pos="9848">
          <p15:clr>
            <a:srgbClr val="FBAE40"/>
          </p15:clr>
        </p15:guide>
        <p15:guide id="4" orient="horz" pos="216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 Text Boxes T23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587375" y="584200"/>
            <a:ext cx="11012343" cy="1231053"/>
          </a:xfrm>
        </p:spPr>
        <p:txBody>
          <a:bodyPr wrap="square" anchor="t">
            <a:noAutofit/>
          </a:bodyPr>
          <a:lstStyle>
            <a:lvl1pPr>
              <a:defRPr sz="4400" b="0">
                <a:latin typeface="+mj-lt"/>
              </a:defRPr>
            </a:lvl1pPr>
          </a:lstStyle>
          <a:p>
            <a:r>
              <a:rPr lang="en-US" dirty="0"/>
              <a:t>Click to edit Master title</a:t>
            </a:r>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2755305"/>
            <a:ext cx="4711238" cy="926716"/>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149994"/>
            <a:ext cx="4711238"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15" name="Slide Number Placeholder 5">
            <a:extLst>
              <a:ext uri="{FF2B5EF4-FFF2-40B4-BE49-F238E27FC236}">
                <a16:creationId xmlns:a16="http://schemas.microsoft.com/office/drawing/2014/main" id="{34CC8AE1-E3C5-4C60-9B18-3492B1084661}"/>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7" name="Text Placeholder 10">
            <a:extLst>
              <a:ext uri="{FF2B5EF4-FFF2-40B4-BE49-F238E27FC236}">
                <a16:creationId xmlns:a16="http://schemas.microsoft.com/office/drawing/2014/main" id="{B5B4E7CA-7C0D-2BE1-900B-1C0AAE8E91A2}"/>
              </a:ext>
            </a:extLst>
          </p:cNvPr>
          <p:cNvSpPr>
            <a:spLocks noGrp="1"/>
          </p:cNvSpPr>
          <p:nvPr>
            <p:ph type="body" sz="quarter" idx="15"/>
          </p:nvPr>
        </p:nvSpPr>
        <p:spPr>
          <a:xfrm>
            <a:off x="592282" y="4627635"/>
            <a:ext cx="4711238" cy="926716"/>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0CB755E1-6469-E746-0C7D-4040975AF081}"/>
              </a:ext>
            </a:extLst>
          </p:cNvPr>
          <p:cNvSpPr>
            <a:spLocks noGrp="1"/>
          </p:cNvSpPr>
          <p:nvPr>
            <p:ph type="body" sz="quarter" idx="16"/>
          </p:nvPr>
        </p:nvSpPr>
        <p:spPr>
          <a:xfrm>
            <a:off x="592282" y="4022324"/>
            <a:ext cx="4711238"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3" name="Text Placeholder 10">
            <a:extLst>
              <a:ext uri="{FF2B5EF4-FFF2-40B4-BE49-F238E27FC236}">
                <a16:creationId xmlns:a16="http://schemas.microsoft.com/office/drawing/2014/main" id="{EF00055C-4FB4-156A-AF90-9C37A8D31CC9}"/>
              </a:ext>
            </a:extLst>
          </p:cNvPr>
          <p:cNvSpPr>
            <a:spLocks noGrp="1"/>
          </p:cNvSpPr>
          <p:nvPr>
            <p:ph type="body" sz="quarter" idx="17"/>
          </p:nvPr>
        </p:nvSpPr>
        <p:spPr>
          <a:xfrm>
            <a:off x="6888480" y="2755305"/>
            <a:ext cx="4711238" cy="926716"/>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E6F24C38-45DE-B346-8C83-8374C06A2502}"/>
              </a:ext>
            </a:extLst>
          </p:cNvPr>
          <p:cNvSpPr>
            <a:spLocks noGrp="1"/>
          </p:cNvSpPr>
          <p:nvPr>
            <p:ph type="body" sz="quarter" idx="18"/>
          </p:nvPr>
        </p:nvSpPr>
        <p:spPr>
          <a:xfrm>
            <a:off x="6888480" y="2149994"/>
            <a:ext cx="4711238"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5" name="Text Placeholder 10">
            <a:extLst>
              <a:ext uri="{FF2B5EF4-FFF2-40B4-BE49-F238E27FC236}">
                <a16:creationId xmlns:a16="http://schemas.microsoft.com/office/drawing/2014/main" id="{351E3AC4-A8F9-CB05-1D9F-FF0DFB9BE846}"/>
              </a:ext>
            </a:extLst>
          </p:cNvPr>
          <p:cNvSpPr>
            <a:spLocks noGrp="1"/>
          </p:cNvSpPr>
          <p:nvPr>
            <p:ph type="body" sz="quarter" idx="19"/>
          </p:nvPr>
        </p:nvSpPr>
        <p:spPr>
          <a:xfrm>
            <a:off x="6888480" y="4627635"/>
            <a:ext cx="4711238" cy="926716"/>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26" name="Text Placeholder 10">
            <a:extLst>
              <a:ext uri="{FF2B5EF4-FFF2-40B4-BE49-F238E27FC236}">
                <a16:creationId xmlns:a16="http://schemas.microsoft.com/office/drawing/2014/main" id="{9DD7A8DC-3669-5217-42DD-DCC2E54E0EEE}"/>
              </a:ext>
            </a:extLst>
          </p:cNvPr>
          <p:cNvSpPr>
            <a:spLocks noGrp="1"/>
          </p:cNvSpPr>
          <p:nvPr>
            <p:ph type="body" sz="quarter" idx="20"/>
          </p:nvPr>
        </p:nvSpPr>
        <p:spPr>
          <a:xfrm>
            <a:off x="6888480" y="4022324"/>
            <a:ext cx="4711238"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1939253110"/>
      </p:ext>
    </p:extLst>
  </p:cSld>
  <p:clrMapOvr>
    <a:masterClrMapping/>
  </p:clrMapOvr>
  <p:extLst>
    <p:ext uri="{DCECCB84-F9BA-43D5-87BE-67443E8EF086}">
      <p15:sldGuideLst xmlns:p15="http://schemas.microsoft.com/office/powerpoint/2012/main">
        <p15:guide id="2" pos="9848">
          <p15:clr>
            <a:srgbClr val="FBAE40"/>
          </p15:clr>
        </p15:guide>
        <p15:guide id="4" orient="horz" pos="216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Text Boxes T23V2">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1852945"/>
            <a:ext cx="7519844" cy="585456"/>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1" y="1504950"/>
            <a:ext cx="7519844" cy="345356"/>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15" name="Slide Number Placeholder 5">
            <a:extLst>
              <a:ext uri="{FF2B5EF4-FFF2-40B4-BE49-F238E27FC236}">
                <a16:creationId xmlns:a16="http://schemas.microsoft.com/office/drawing/2014/main" id="{34CC8AE1-E3C5-4C60-9B18-3492B1084661}"/>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8" name="Title 1">
            <a:extLst>
              <a:ext uri="{FF2B5EF4-FFF2-40B4-BE49-F238E27FC236}">
                <a16:creationId xmlns:a16="http://schemas.microsoft.com/office/drawing/2014/main" id="{9C721A43-3435-77D0-8B4B-3D4EBC0A3279}"/>
              </a:ext>
            </a:extLst>
          </p:cNvPr>
          <p:cNvSpPr>
            <a:spLocks noGrp="1"/>
          </p:cNvSpPr>
          <p:nvPr>
            <p:ph type="title"/>
          </p:nvPr>
        </p:nvSpPr>
        <p:spPr>
          <a:xfrm>
            <a:off x="587375" y="584201"/>
            <a:ext cx="11012341" cy="768347"/>
          </a:xfrm>
        </p:spPr>
        <p:txBody>
          <a:bodyPr wrap="square" anchor="t">
            <a:noAutofit/>
          </a:bodyPr>
          <a:lstStyle>
            <a:lvl1pPr>
              <a:defRPr sz="4400" b="0">
                <a:latin typeface="+mj-lt"/>
              </a:defRPr>
            </a:lvl1pPr>
          </a:lstStyle>
          <a:p>
            <a:r>
              <a:rPr lang="en-US" dirty="0"/>
              <a:t>Click to edit Master title</a:t>
            </a:r>
          </a:p>
        </p:txBody>
      </p:sp>
      <p:sp>
        <p:nvSpPr>
          <p:cNvPr id="20" name="Text Placeholder 10">
            <a:extLst>
              <a:ext uri="{FF2B5EF4-FFF2-40B4-BE49-F238E27FC236}">
                <a16:creationId xmlns:a16="http://schemas.microsoft.com/office/drawing/2014/main" id="{FA1AF92F-4589-AA32-B2C1-AE52DF317F86}"/>
              </a:ext>
            </a:extLst>
          </p:cNvPr>
          <p:cNvSpPr>
            <a:spLocks noGrp="1"/>
          </p:cNvSpPr>
          <p:nvPr>
            <p:ph type="body" sz="quarter" idx="15"/>
          </p:nvPr>
        </p:nvSpPr>
        <p:spPr>
          <a:xfrm>
            <a:off x="592281" y="2991079"/>
            <a:ext cx="7519844" cy="585456"/>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21" name="Text Placeholder 10">
            <a:extLst>
              <a:ext uri="{FF2B5EF4-FFF2-40B4-BE49-F238E27FC236}">
                <a16:creationId xmlns:a16="http://schemas.microsoft.com/office/drawing/2014/main" id="{D2219A9A-C6ED-13A6-A853-EEED783D811D}"/>
              </a:ext>
            </a:extLst>
          </p:cNvPr>
          <p:cNvSpPr>
            <a:spLocks noGrp="1"/>
          </p:cNvSpPr>
          <p:nvPr>
            <p:ph type="body" sz="quarter" idx="16"/>
          </p:nvPr>
        </p:nvSpPr>
        <p:spPr>
          <a:xfrm>
            <a:off x="592281" y="2643084"/>
            <a:ext cx="7519844" cy="345356"/>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2" name="Text Placeholder 10">
            <a:extLst>
              <a:ext uri="{FF2B5EF4-FFF2-40B4-BE49-F238E27FC236}">
                <a16:creationId xmlns:a16="http://schemas.microsoft.com/office/drawing/2014/main" id="{0988F608-3F86-988F-C4CD-7FFD9486F176}"/>
              </a:ext>
            </a:extLst>
          </p:cNvPr>
          <p:cNvSpPr>
            <a:spLocks noGrp="1"/>
          </p:cNvSpPr>
          <p:nvPr>
            <p:ph type="body" sz="quarter" idx="17"/>
          </p:nvPr>
        </p:nvSpPr>
        <p:spPr>
          <a:xfrm>
            <a:off x="592281" y="4129213"/>
            <a:ext cx="7519844" cy="585456"/>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27" name="Text Placeholder 10">
            <a:extLst>
              <a:ext uri="{FF2B5EF4-FFF2-40B4-BE49-F238E27FC236}">
                <a16:creationId xmlns:a16="http://schemas.microsoft.com/office/drawing/2014/main" id="{C211F701-C32D-4699-CD3A-A7AE37A22C46}"/>
              </a:ext>
            </a:extLst>
          </p:cNvPr>
          <p:cNvSpPr>
            <a:spLocks noGrp="1"/>
          </p:cNvSpPr>
          <p:nvPr>
            <p:ph type="body" sz="quarter" idx="18"/>
          </p:nvPr>
        </p:nvSpPr>
        <p:spPr>
          <a:xfrm>
            <a:off x="592281" y="3781218"/>
            <a:ext cx="7519844" cy="345356"/>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8" name="Text Placeholder 10">
            <a:extLst>
              <a:ext uri="{FF2B5EF4-FFF2-40B4-BE49-F238E27FC236}">
                <a16:creationId xmlns:a16="http://schemas.microsoft.com/office/drawing/2014/main" id="{486D0414-27A3-D725-864E-019081C0A0E6}"/>
              </a:ext>
            </a:extLst>
          </p:cNvPr>
          <p:cNvSpPr>
            <a:spLocks noGrp="1"/>
          </p:cNvSpPr>
          <p:nvPr>
            <p:ph type="body" sz="quarter" idx="19"/>
          </p:nvPr>
        </p:nvSpPr>
        <p:spPr>
          <a:xfrm>
            <a:off x="592281" y="5267347"/>
            <a:ext cx="7519844" cy="585456"/>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29" name="Text Placeholder 10">
            <a:extLst>
              <a:ext uri="{FF2B5EF4-FFF2-40B4-BE49-F238E27FC236}">
                <a16:creationId xmlns:a16="http://schemas.microsoft.com/office/drawing/2014/main" id="{A70108FE-3FBD-5CF6-3A83-2ED2AA530712}"/>
              </a:ext>
            </a:extLst>
          </p:cNvPr>
          <p:cNvSpPr>
            <a:spLocks noGrp="1"/>
          </p:cNvSpPr>
          <p:nvPr>
            <p:ph type="body" sz="quarter" idx="20"/>
          </p:nvPr>
        </p:nvSpPr>
        <p:spPr>
          <a:xfrm>
            <a:off x="592281" y="4919352"/>
            <a:ext cx="7519844" cy="345356"/>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30" name="Picture Placeholder 21">
            <a:extLst>
              <a:ext uri="{FF2B5EF4-FFF2-40B4-BE49-F238E27FC236}">
                <a16:creationId xmlns:a16="http://schemas.microsoft.com/office/drawing/2014/main" id="{A8D27BA7-1C62-86C8-7333-D5A469BD027F}"/>
              </a:ext>
            </a:extLst>
          </p:cNvPr>
          <p:cNvSpPr>
            <a:spLocks noGrp="1"/>
          </p:cNvSpPr>
          <p:nvPr>
            <p:ph type="pic" sz="quarter" idx="21"/>
          </p:nvPr>
        </p:nvSpPr>
        <p:spPr>
          <a:xfrm>
            <a:off x="8239125" y="1504949"/>
            <a:ext cx="3365501" cy="4347851"/>
          </a:xfrm>
        </p:spPr>
        <p:txBody>
          <a:bodyPr/>
          <a:lstStyle/>
          <a:p>
            <a:endParaRPr lang="en-US"/>
          </a:p>
        </p:txBody>
      </p:sp>
    </p:spTree>
    <p:extLst>
      <p:ext uri="{BB962C8B-B14F-4D97-AF65-F5344CB8AC3E}">
        <p14:creationId xmlns:p14="http://schemas.microsoft.com/office/powerpoint/2010/main" val="555507306"/>
      </p:ext>
    </p:extLst>
  </p:cSld>
  <p:clrMapOvr>
    <a:masterClrMapping/>
  </p:clrMapOvr>
  <p:extLst>
    <p:ext uri="{DCECCB84-F9BA-43D5-87BE-67443E8EF086}">
      <p15:sldGuideLst xmlns:p15="http://schemas.microsoft.com/office/powerpoint/2012/main">
        <p15:guide id="2" pos="9848">
          <p15:clr>
            <a:srgbClr val="FBAE4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able with Contents C40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4" name="Table Placeholder 3">
            <a:extLst>
              <a:ext uri="{FF2B5EF4-FFF2-40B4-BE49-F238E27FC236}">
                <a16:creationId xmlns:a16="http://schemas.microsoft.com/office/drawing/2014/main" id="{7988FCE7-9EEA-20F9-FBD0-9FBD8476DD5C}"/>
              </a:ext>
            </a:extLst>
          </p:cNvPr>
          <p:cNvSpPr>
            <a:spLocks noGrp="1"/>
          </p:cNvSpPr>
          <p:nvPr>
            <p:ph type="tbl" sz="quarter" idx="10"/>
          </p:nvPr>
        </p:nvSpPr>
        <p:spPr>
          <a:xfrm>
            <a:off x="587375" y="2568072"/>
            <a:ext cx="11012488" cy="3289804"/>
          </a:xfrm>
        </p:spPr>
        <p:txBody>
          <a:bodyPr vert="horz" lIns="91440" tIns="45720" rIns="91440" bIns="45720" rtlCol="0">
            <a:noAutofit/>
          </a:bodyPr>
          <a:lstStyle>
            <a:lvl1pPr>
              <a:defRPr lang="en-GB"/>
            </a:lvl1pPr>
          </a:lstStyle>
          <a:p>
            <a:pPr marL="0" lvl="0" indent="0">
              <a:buNone/>
            </a:pPr>
            <a:endParaRPr lang="en-GB" dirty="0"/>
          </a:p>
        </p:txBody>
      </p:sp>
      <p:sp>
        <p:nvSpPr>
          <p:cNvPr id="2" name="Text Placeholder 10">
            <a:extLst>
              <a:ext uri="{FF2B5EF4-FFF2-40B4-BE49-F238E27FC236}">
                <a16:creationId xmlns:a16="http://schemas.microsoft.com/office/drawing/2014/main" id="{77BE0BDB-DAD5-EE16-7948-5AC3A142011D}"/>
              </a:ext>
            </a:extLst>
          </p:cNvPr>
          <p:cNvSpPr>
            <a:spLocks noGrp="1"/>
          </p:cNvSpPr>
          <p:nvPr>
            <p:ph type="body" sz="quarter" idx="21"/>
          </p:nvPr>
        </p:nvSpPr>
        <p:spPr>
          <a:xfrm>
            <a:off x="584200" y="1623826"/>
            <a:ext cx="11012343" cy="834894"/>
          </a:xfrm>
        </p:spPr>
        <p:txBody>
          <a:bodyPr>
            <a:noAutofit/>
          </a:bodyPr>
          <a:lstStyle>
            <a:lvl1pPr marL="0" indent="0">
              <a:lnSpc>
                <a:spcPct val="100000"/>
              </a:lnSpc>
              <a:spcBef>
                <a:spcPts val="0"/>
              </a:spcBef>
              <a:buNone/>
              <a:defRPr sz="1600">
                <a:solidFill>
                  <a:schemeClr val="tx2"/>
                </a:solidFill>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p>
        </p:txBody>
      </p:sp>
    </p:spTree>
    <p:extLst>
      <p:ext uri="{BB962C8B-B14F-4D97-AF65-F5344CB8AC3E}">
        <p14:creationId xmlns:p14="http://schemas.microsoft.com/office/powerpoint/2010/main" val="4259786903"/>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 Radial Bars C41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2343" cy="930274"/>
          </a:xfrm>
        </p:spPr>
        <p:txBody>
          <a:bodyPr wrap="square" anchor="t">
            <a:noAutofit/>
          </a:bodyPr>
          <a:lstStyle>
            <a:lvl1pPr>
              <a:defRPr sz="4400" b="0">
                <a:latin typeface="+mj-lt"/>
              </a:defRPr>
            </a:lvl1pPr>
          </a:lstStyle>
          <a:p>
            <a:r>
              <a:rPr lang="en-US" dirty="0"/>
              <a:t>Click to edit Master title</a:t>
            </a:r>
          </a:p>
        </p:txBody>
      </p:sp>
      <p:sp>
        <p:nvSpPr>
          <p:cNvPr id="31" name="Oval 30">
            <a:extLst>
              <a:ext uri="{FF2B5EF4-FFF2-40B4-BE49-F238E27FC236}">
                <a16:creationId xmlns:a16="http://schemas.microsoft.com/office/drawing/2014/main" id="{F03E1A22-15E6-99B0-0EA7-06EE8A7893A3}"/>
              </a:ext>
            </a:extLst>
          </p:cNvPr>
          <p:cNvSpPr/>
          <p:nvPr userDrawn="1"/>
        </p:nvSpPr>
        <p:spPr>
          <a:xfrm>
            <a:off x="5305354" y="1789592"/>
            <a:ext cx="1581292" cy="1581292"/>
          </a:xfrm>
          <a:prstGeom prst="ellipse">
            <a:avLst/>
          </a:prstGeom>
          <a:noFill/>
          <a:ln w="76200">
            <a:solidFill>
              <a:schemeClr val="tx1">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14">
            <a:extLst>
              <a:ext uri="{FF2B5EF4-FFF2-40B4-BE49-F238E27FC236}">
                <a16:creationId xmlns:a16="http://schemas.microsoft.com/office/drawing/2014/main" id="{99D06AB7-04E5-F10D-C6B2-F7500B7940EC}"/>
              </a:ext>
            </a:extLst>
          </p:cNvPr>
          <p:cNvSpPr>
            <a:spLocks noGrp="1"/>
          </p:cNvSpPr>
          <p:nvPr>
            <p:ph type="body" sz="quarter" idx="34" hasCustomPrompt="1"/>
          </p:nvPr>
        </p:nvSpPr>
        <p:spPr>
          <a:xfrm>
            <a:off x="5305354"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ysClr val="windowText" lastClr="000000">
                    <a:alpha val="0"/>
                  </a:sysClr>
                </a:solidFill>
              </a:defRPr>
            </a:lvl1pPr>
          </a:lstStyle>
          <a:p>
            <a:pPr lvl="0" algn="ctr" defTabSz="914400"/>
            <a:r>
              <a:rPr lang="en-US" dirty="0"/>
              <a:t> </a:t>
            </a:r>
            <a:endParaRPr lang="en-GB" dirty="0"/>
          </a:p>
        </p:txBody>
      </p:sp>
      <p:sp>
        <p:nvSpPr>
          <p:cNvPr id="33" name="Text Placeholder 6">
            <a:extLst>
              <a:ext uri="{FF2B5EF4-FFF2-40B4-BE49-F238E27FC236}">
                <a16:creationId xmlns:a16="http://schemas.microsoft.com/office/drawing/2014/main" id="{4685B14C-E40C-F7E2-A95A-62159344B5F3}"/>
              </a:ext>
            </a:extLst>
          </p:cNvPr>
          <p:cNvSpPr>
            <a:spLocks noGrp="1"/>
          </p:cNvSpPr>
          <p:nvPr>
            <p:ph type="body" sz="quarter" idx="35" hasCustomPrompt="1"/>
          </p:nvPr>
        </p:nvSpPr>
        <p:spPr>
          <a:xfrm>
            <a:off x="5466420" y="2209897"/>
            <a:ext cx="1259160" cy="760184"/>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j-lt"/>
              </a:defRPr>
            </a:lvl1pPr>
          </a:lstStyle>
          <a:p>
            <a:pPr lvl="0"/>
            <a:r>
              <a:rPr lang="en-US" dirty="0"/>
              <a:t>xx%</a:t>
            </a:r>
          </a:p>
        </p:txBody>
      </p:sp>
      <p:sp>
        <p:nvSpPr>
          <p:cNvPr id="34" name="Text Placeholder 10">
            <a:extLst>
              <a:ext uri="{FF2B5EF4-FFF2-40B4-BE49-F238E27FC236}">
                <a16:creationId xmlns:a16="http://schemas.microsoft.com/office/drawing/2014/main" id="{86B3DB33-A6B3-A4C5-F0E6-DC55F19D70D9}"/>
              </a:ext>
            </a:extLst>
          </p:cNvPr>
          <p:cNvSpPr>
            <a:spLocks noGrp="1"/>
          </p:cNvSpPr>
          <p:nvPr>
            <p:ph type="body" sz="quarter" idx="36"/>
          </p:nvPr>
        </p:nvSpPr>
        <p:spPr>
          <a:xfrm>
            <a:off x="4555403" y="4162426"/>
            <a:ext cx="3081194" cy="1646818"/>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35" name="Text Placeholder 10">
            <a:extLst>
              <a:ext uri="{FF2B5EF4-FFF2-40B4-BE49-F238E27FC236}">
                <a16:creationId xmlns:a16="http://schemas.microsoft.com/office/drawing/2014/main" id="{54694B27-8DC7-C525-588E-4C16A561466F}"/>
              </a:ext>
            </a:extLst>
          </p:cNvPr>
          <p:cNvSpPr>
            <a:spLocks noGrp="1"/>
          </p:cNvSpPr>
          <p:nvPr>
            <p:ph type="body" sz="quarter" idx="37"/>
          </p:nvPr>
        </p:nvSpPr>
        <p:spPr>
          <a:xfrm>
            <a:off x="4555403" y="3557116"/>
            <a:ext cx="3081194"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36" name="Oval 35">
            <a:extLst>
              <a:ext uri="{FF2B5EF4-FFF2-40B4-BE49-F238E27FC236}">
                <a16:creationId xmlns:a16="http://schemas.microsoft.com/office/drawing/2014/main" id="{1A1521D1-FFE0-846B-905D-ED44508458C3}"/>
              </a:ext>
            </a:extLst>
          </p:cNvPr>
          <p:cNvSpPr/>
          <p:nvPr userDrawn="1"/>
        </p:nvSpPr>
        <p:spPr>
          <a:xfrm>
            <a:off x="9273382" y="1789592"/>
            <a:ext cx="1581292" cy="1581292"/>
          </a:xfrm>
          <a:prstGeom prst="ellipse">
            <a:avLst/>
          </a:prstGeom>
          <a:noFill/>
          <a:ln w="76200">
            <a:solidFill>
              <a:schemeClr val="tx1">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 Placeholder 14">
            <a:extLst>
              <a:ext uri="{FF2B5EF4-FFF2-40B4-BE49-F238E27FC236}">
                <a16:creationId xmlns:a16="http://schemas.microsoft.com/office/drawing/2014/main" id="{028DE5FF-7013-50C3-69CB-1D219D8FD72F}"/>
              </a:ext>
            </a:extLst>
          </p:cNvPr>
          <p:cNvSpPr>
            <a:spLocks noGrp="1"/>
          </p:cNvSpPr>
          <p:nvPr>
            <p:ph type="body" sz="quarter" idx="38" hasCustomPrompt="1"/>
          </p:nvPr>
        </p:nvSpPr>
        <p:spPr>
          <a:xfrm>
            <a:off x="9273382"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ysClr val="windowText" lastClr="000000">
                    <a:alpha val="0"/>
                  </a:sysClr>
                </a:solidFill>
              </a:defRPr>
            </a:lvl1pPr>
          </a:lstStyle>
          <a:p>
            <a:pPr lvl="0" algn="ctr" defTabSz="914400"/>
            <a:r>
              <a:rPr lang="en-US" dirty="0"/>
              <a:t> </a:t>
            </a:r>
            <a:endParaRPr lang="en-GB" dirty="0"/>
          </a:p>
        </p:txBody>
      </p:sp>
      <p:sp>
        <p:nvSpPr>
          <p:cNvPr id="38" name="Text Placeholder 6">
            <a:extLst>
              <a:ext uri="{FF2B5EF4-FFF2-40B4-BE49-F238E27FC236}">
                <a16:creationId xmlns:a16="http://schemas.microsoft.com/office/drawing/2014/main" id="{D17E3F93-5287-1C6E-FE4B-77D084A6F427}"/>
              </a:ext>
            </a:extLst>
          </p:cNvPr>
          <p:cNvSpPr>
            <a:spLocks noGrp="1"/>
          </p:cNvSpPr>
          <p:nvPr>
            <p:ph type="body" sz="quarter" idx="39" hasCustomPrompt="1"/>
          </p:nvPr>
        </p:nvSpPr>
        <p:spPr>
          <a:xfrm>
            <a:off x="9434448" y="2209897"/>
            <a:ext cx="1259160" cy="760184"/>
          </a:xfrm>
        </p:spPr>
        <p:txBody>
          <a:bodyPr anchor="ctr">
            <a:noAutofit/>
          </a:bodyPr>
          <a:lstStyle>
            <a:lvl1pPr marL="0" indent="0" algn="ctr">
              <a:lnSpc>
                <a:spcPct val="100000"/>
              </a:lnSpc>
              <a:spcBef>
                <a:spcPts val="0"/>
              </a:spcBef>
              <a:buFont typeface="Arial" panose="020B0604020202020204" pitchFamily="34" charset="0"/>
              <a:buNone/>
              <a:defRPr sz="2800" b="1">
                <a:solidFill>
                  <a:schemeClr val="tx1"/>
                </a:solidFill>
                <a:latin typeface="+mj-lt"/>
              </a:defRPr>
            </a:lvl1pPr>
          </a:lstStyle>
          <a:p>
            <a:pPr lvl="0"/>
            <a:r>
              <a:rPr lang="en-US" dirty="0"/>
              <a:t>xx%</a:t>
            </a:r>
          </a:p>
        </p:txBody>
      </p:sp>
      <p:sp>
        <p:nvSpPr>
          <p:cNvPr id="39" name="Text Placeholder 10">
            <a:extLst>
              <a:ext uri="{FF2B5EF4-FFF2-40B4-BE49-F238E27FC236}">
                <a16:creationId xmlns:a16="http://schemas.microsoft.com/office/drawing/2014/main" id="{53CD59CD-553C-A0E8-A2B0-ACF10EE8B74B}"/>
              </a:ext>
            </a:extLst>
          </p:cNvPr>
          <p:cNvSpPr>
            <a:spLocks noGrp="1"/>
          </p:cNvSpPr>
          <p:nvPr>
            <p:ph type="body" sz="quarter" idx="40"/>
          </p:nvPr>
        </p:nvSpPr>
        <p:spPr>
          <a:xfrm>
            <a:off x="8523431" y="4162426"/>
            <a:ext cx="3081194" cy="1646818"/>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40" name="Text Placeholder 10">
            <a:extLst>
              <a:ext uri="{FF2B5EF4-FFF2-40B4-BE49-F238E27FC236}">
                <a16:creationId xmlns:a16="http://schemas.microsoft.com/office/drawing/2014/main" id="{73CC586C-1DE6-C4A2-E2B1-396F978D6A12}"/>
              </a:ext>
            </a:extLst>
          </p:cNvPr>
          <p:cNvSpPr>
            <a:spLocks noGrp="1"/>
          </p:cNvSpPr>
          <p:nvPr>
            <p:ph type="body" sz="quarter" idx="41"/>
          </p:nvPr>
        </p:nvSpPr>
        <p:spPr>
          <a:xfrm>
            <a:off x="8523431" y="3557116"/>
            <a:ext cx="3081194"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 name="Picture Placeholder 11">
            <a:extLst>
              <a:ext uri="{FF2B5EF4-FFF2-40B4-BE49-F238E27FC236}">
                <a16:creationId xmlns:a16="http://schemas.microsoft.com/office/drawing/2014/main" id="{38AEAC67-8C7E-3DFC-9352-943F16215429}"/>
              </a:ext>
            </a:extLst>
          </p:cNvPr>
          <p:cNvSpPr>
            <a:spLocks noGrp="1"/>
          </p:cNvSpPr>
          <p:nvPr>
            <p:ph type="pic" sz="quarter" idx="18"/>
          </p:nvPr>
        </p:nvSpPr>
        <p:spPr>
          <a:xfrm>
            <a:off x="584200" y="1686005"/>
            <a:ext cx="3495675" cy="4123239"/>
          </a:xfrm>
        </p:spPr>
        <p:txBody>
          <a:bodyPr/>
          <a:lstStyle>
            <a:lvl1pPr marL="0" indent="0">
              <a:buNone/>
              <a:defRPr/>
            </a:lvl1pPr>
          </a:lstStyle>
          <a:p>
            <a:endParaRPr lang="en-US"/>
          </a:p>
        </p:txBody>
      </p:sp>
    </p:spTree>
    <p:extLst>
      <p:ext uri="{BB962C8B-B14F-4D97-AF65-F5344CB8AC3E}">
        <p14:creationId xmlns:p14="http://schemas.microsoft.com/office/powerpoint/2010/main" val="2378575922"/>
      </p:ext>
    </p:extLst>
  </p:cSld>
  <p:clrMapOvr>
    <a:masterClrMapping/>
  </p:clrMapOvr>
  <p:extLst>
    <p:ext uri="{DCECCB84-F9BA-43D5-87BE-67443E8EF086}">
      <p15:sldGuideLst xmlns:p15="http://schemas.microsoft.com/office/powerpoint/2012/main">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 Radial Bars C42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8" name="Oval 7">
            <a:extLst>
              <a:ext uri="{FF2B5EF4-FFF2-40B4-BE49-F238E27FC236}">
                <a16:creationId xmlns:a16="http://schemas.microsoft.com/office/drawing/2014/main" id="{09EE2173-7CDA-D701-7A87-6EDF98DA0CFF}"/>
              </a:ext>
            </a:extLst>
          </p:cNvPr>
          <p:cNvSpPr/>
          <p:nvPr userDrawn="1"/>
        </p:nvSpPr>
        <p:spPr>
          <a:xfrm>
            <a:off x="1337326" y="1789592"/>
            <a:ext cx="1581292" cy="1581292"/>
          </a:xfrm>
          <a:prstGeom prst="ellipse">
            <a:avLst/>
          </a:prstGeom>
          <a:noFill/>
          <a:ln w="76200">
            <a:solidFill>
              <a:schemeClr val="tx1">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14">
            <a:extLst>
              <a:ext uri="{FF2B5EF4-FFF2-40B4-BE49-F238E27FC236}">
                <a16:creationId xmlns:a16="http://schemas.microsoft.com/office/drawing/2014/main" id="{1C2CD237-3717-AD86-1213-EFB7F229ECE0}"/>
              </a:ext>
            </a:extLst>
          </p:cNvPr>
          <p:cNvSpPr>
            <a:spLocks noGrp="1"/>
          </p:cNvSpPr>
          <p:nvPr>
            <p:ph type="body" sz="quarter" idx="32" hasCustomPrompt="1"/>
          </p:nvPr>
        </p:nvSpPr>
        <p:spPr>
          <a:xfrm>
            <a:off x="1337326"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ysClr val="windowText" lastClr="000000">
                    <a:alpha val="0"/>
                  </a:sysClr>
                </a:solidFill>
              </a:defRPr>
            </a:lvl1pPr>
          </a:lstStyle>
          <a:p>
            <a:pPr lvl="0" algn="ctr" defTabSz="914400"/>
            <a:r>
              <a:rPr lang="en-US" dirty="0"/>
              <a:t> </a:t>
            </a:r>
            <a:endParaRPr lang="en-GB" dirty="0"/>
          </a:p>
        </p:txBody>
      </p:sp>
      <p:sp>
        <p:nvSpPr>
          <p:cNvPr id="13" name="Text Placeholder 6">
            <a:extLst>
              <a:ext uri="{FF2B5EF4-FFF2-40B4-BE49-F238E27FC236}">
                <a16:creationId xmlns:a16="http://schemas.microsoft.com/office/drawing/2014/main" id="{56DBD21C-3AA1-5D99-9B09-44D96B28CE4D}"/>
              </a:ext>
            </a:extLst>
          </p:cNvPr>
          <p:cNvSpPr>
            <a:spLocks noGrp="1"/>
          </p:cNvSpPr>
          <p:nvPr>
            <p:ph type="body" sz="quarter" idx="33" hasCustomPrompt="1"/>
          </p:nvPr>
        </p:nvSpPr>
        <p:spPr>
          <a:xfrm>
            <a:off x="1498392" y="2209897"/>
            <a:ext cx="1259160" cy="760184"/>
          </a:xfrm>
        </p:spPr>
        <p:txBody>
          <a:bodyPr anchor="ctr">
            <a:noAutofit/>
          </a:bodyPr>
          <a:lstStyle>
            <a:lvl1pPr marL="0" indent="0" algn="ctr">
              <a:lnSpc>
                <a:spcPct val="100000"/>
              </a:lnSpc>
              <a:spcBef>
                <a:spcPts val="0"/>
              </a:spcBef>
              <a:buNone/>
              <a:defRPr sz="2800" b="1">
                <a:solidFill>
                  <a:schemeClr val="tx1"/>
                </a:solidFill>
                <a:latin typeface="+mj-lt"/>
              </a:defRPr>
            </a:lvl1pPr>
          </a:lstStyle>
          <a:p>
            <a:pPr lvl="0"/>
            <a:r>
              <a:rPr lang="en-US" dirty="0"/>
              <a:t>xx%</a:t>
            </a:r>
          </a:p>
        </p:txBody>
      </p:sp>
      <p:sp>
        <p:nvSpPr>
          <p:cNvPr id="17" name="Text Placeholder 10">
            <a:extLst>
              <a:ext uri="{FF2B5EF4-FFF2-40B4-BE49-F238E27FC236}">
                <a16:creationId xmlns:a16="http://schemas.microsoft.com/office/drawing/2014/main" id="{875A0D9D-9999-05ED-97DF-82D46D5EC56D}"/>
              </a:ext>
            </a:extLst>
          </p:cNvPr>
          <p:cNvSpPr>
            <a:spLocks noGrp="1"/>
          </p:cNvSpPr>
          <p:nvPr>
            <p:ph type="body" sz="quarter" idx="13"/>
          </p:nvPr>
        </p:nvSpPr>
        <p:spPr>
          <a:xfrm>
            <a:off x="587375" y="4162426"/>
            <a:ext cx="3081194" cy="1646818"/>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783E987C-2F68-C340-20FB-50AA6EA04A92}"/>
              </a:ext>
            </a:extLst>
          </p:cNvPr>
          <p:cNvSpPr>
            <a:spLocks noGrp="1"/>
          </p:cNvSpPr>
          <p:nvPr>
            <p:ph type="body" sz="quarter" idx="14"/>
          </p:nvPr>
        </p:nvSpPr>
        <p:spPr>
          <a:xfrm>
            <a:off x="587375" y="3557116"/>
            <a:ext cx="3081194"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31" name="Oval 30">
            <a:extLst>
              <a:ext uri="{FF2B5EF4-FFF2-40B4-BE49-F238E27FC236}">
                <a16:creationId xmlns:a16="http://schemas.microsoft.com/office/drawing/2014/main" id="{F03E1A22-15E6-99B0-0EA7-06EE8A7893A3}"/>
              </a:ext>
            </a:extLst>
          </p:cNvPr>
          <p:cNvSpPr/>
          <p:nvPr userDrawn="1"/>
        </p:nvSpPr>
        <p:spPr>
          <a:xfrm>
            <a:off x="5305354" y="1789592"/>
            <a:ext cx="1581292" cy="1581292"/>
          </a:xfrm>
          <a:prstGeom prst="ellipse">
            <a:avLst/>
          </a:prstGeom>
          <a:noFill/>
          <a:ln w="76200">
            <a:solidFill>
              <a:schemeClr val="tx1">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14">
            <a:extLst>
              <a:ext uri="{FF2B5EF4-FFF2-40B4-BE49-F238E27FC236}">
                <a16:creationId xmlns:a16="http://schemas.microsoft.com/office/drawing/2014/main" id="{99D06AB7-04E5-F10D-C6B2-F7500B7940EC}"/>
              </a:ext>
            </a:extLst>
          </p:cNvPr>
          <p:cNvSpPr>
            <a:spLocks noGrp="1"/>
          </p:cNvSpPr>
          <p:nvPr>
            <p:ph type="body" sz="quarter" idx="34" hasCustomPrompt="1"/>
          </p:nvPr>
        </p:nvSpPr>
        <p:spPr>
          <a:xfrm>
            <a:off x="5305354"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ysClr val="windowText" lastClr="000000">
                    <a:alpha val="0"/>
                  </a:sysClr>
                </a:solidFill>
              </a:defRPr>
            </a:lvl1pPr>
          </a:lstStyle>
          <a:p>
            <a:pPr lvl="0" algn="ctr" defTabSz="914400"/>
            <a:r>
              <a:rPr lang="en-US" dirty="0"/>
              <a:t> </a:t>
            </a:r>
            <a:endParaRPr lang="en-GB" dirty="0"/>
          </a:p>
        </p:txBody>
      </p:sp>
      <p:sp>
        <p:nvSpPr>
          <p:cNvPr id="33" name="Text Placeholder 6">
            <a:extLst>
              <a:ext uri="{FF2B5EF4-FFF2-40B4-BE49-F238E27FC236}">
                <a16:creationId xmlns:a16="http://schemas.microsoft.com/office/drawing/2014/main" id="{4685B14C-E40C-F7E2-A95A-62159344B5F3}"/>
              </a:ext>
            </a:extLst>
          </p:cNvPr>
          <p:cNvSpPr>
            <a:spLocks noGrp="1"/>
          </p:cNvSpPr>
          <p:nvPr>
            <p:ph type="body" sz="quarter" idx="35" hasCustomPrompt="1"/>
          </p:nvPr>
        </p:nvSpPr>
        <p:spPr>
          <a:xfrm>
            <a:off x="5466420" y="2209897"/>
            <a:ext cx="1259160" cy="760184"/>
          </a:xfrm>
        </p:spPr>
        <p:txBody>
          <a:bodyPr anchor="ctr">
            <a:noAutofit/>
          </a:bodyPr>
          <a:lstStyle>
            <a:lvl1pPr marL="0" indent="0" algn="ctr">
              <a:lnSpc>
                <a:spcPct val="100000"/>
              </a:lnSpc>
              <a:spcBef>
                <a:spcPts val="0"/>
              </a:spcBef>
              <a:buNone/>
              <a:defRPr sz="2800" b="1">
                <a:solidFill>
                  <a:schemeClr val="tx1"/>
                </a:solidFill>
                <a:latin typeface="+mj-lt"/>
              </a:defRPr>
            </a:lvl1pPr>
          </a:lstStyle>
          <a:p>
            <a:pPr lvl="0"/>
            <a:r>
              <a:rPr lang="en-US" dirty="0"/>
              <a:t>xx%</a:t>
            </a:r>
          </a:p>
        </p:txBody>
      </p:sp>
      <p:sp>
        <p:nvSpPr>
          <p:cNvPr id="34" name="Text Placeholder 10">
            <a:extLst>
              <a:ext uri="{FF2B5EF4-FFF2-40B4-BE49-F238E27FC236}">
                <a16:creationId xmlns:a16="http://schemas.microsoft.com/office/drawing/2014/main" id="{86B3DB33-A6B3-A4C5-F0E6-DC55F19D70D9}"/>
              </a:ext>
            </a:extLst>
          </p:cNvPr>
          <p:cNvSpPr>
            <a:spLocks noGrp="1"/>
          </p:cNvSpPr>
          <p:nvPr>
            <p:ph type="body" sz="quarter" idx="36"/>
          </p:nvPr>
        </p:nvSpPr>
        <p:spPr>
          <a:xfrm>
            <a:off x="4555403" y="4162426"/>
            <a:ext cx="3081194" cy="1646818"/>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35" name="Text Placeholder 10">
            <a:extLst>
              <a:ext uri="{FF2B5EF4-FFF2-40B4-BE49-F238E27FC236}">
                <a16:creationId xmlns:a16="http://schemas.microsoft.com/office/drawing/2014/main" id="{54694B27-8DC7-C525-588E-4C16A561466F}"/>
              </a:ext>
            </a:extLst>
          </p:cNvPr>
          <p:cNvSpPr>
            <a:spLocks noGrp="1"/>
          </p:cNvSpPr>
          <p:nvPr>
            <p:ph type="body" sz="quarter" idx="37"/>
          </p:nvPr>
        </p:nvSpPr>
        <p:spPr>
          <a:xfrm>
            <a:off x="4555403" y="3557116"/>
            <a:ext cx="3081194"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36" name="Oval 35">
            <a:extLst>
              <a:ext uri="{FF2B5EF4-FFF2-40B4-BE49-F238E27FC236}">
                <a16:creationId xmlns:a16="http://schemas.microsoft.com/office/drawing/2014/main" id="{1A1521D1-FFE0-846B-905D-ED44508458C3}"/>
              </a:ext>
            </a:extLst>
          </p:cNvPr>
          <p:cNvSpPr/>
          <p:nvPr userDrawn="1"/>
        </p:nvSpPr>
        <p:spPr>
          <a:xfrm>
            <a:off x="9273382" y="1789592"/>
            <a:ext cx="1581292" cy="1581292"/>
          </a:xfrm>
          <a:prstGeom prst="ellipse">
            <a:avLst/>
          </a:prstGeom>
          <a:noFill/>
          <a:ln w="76200">
            <a:solidFill>
              <a:schemeClr val="tx1">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 Placeholder 14">
            <a:extLst>
              <a:ext uri="{FF2B5EF4-FFF2-40B4-BE49-F238E27FC236}">
                <a16:creationId xmlns:a16="http://schemas.microsoft.com/office/drawing/2014/main" id="{028DE5FF-7013-50C3-69CB-1D219D8FD72F}"/>
              </a:ext>
            </a:extLst>
          </p:cNvPr>
          <p:cNvSpPr>
            <a:spLocks noGrp="1"/>
          </p:cNvSpPr>
          <p:nvPr>
            <p:ph type="body" sz="quarter" idx="38" hasCustomPrompt="1"/>
          </p:nvPr>
        </p:nvSpPr>
        <p:spPr>
          <a:xfrm>
            <a:off x="9273382"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ysClr val="windowText" lastClr="000000">
                    <a:alpha val="0"/>
                  </a:sysClr>
                </a:solidFill>
              </a:defRPr>
            </a:lvl1pPr>
          </a:lstStyle>
          <a:p>
            <a:pPr lvl="0" algn="ctr" defTabSz="914400"/>
            <a:r>
              <a:rPr lang="en-US" dirty="0"/>
              <a:t> </a:t>
            </a:r>
            <a:endParaRPr lang="en-GB" dirty="0"/>
          </a:p>
        </p:txBody>
      </p:sp>
      <p:sp>
        <p:nvSpPr>
          <p:cNvPr id="38" name="Text Placeholder 6">
            <a:extLst>
              <a:ext uri="{FF2B5EF4-FFF2-40B4-BE49-F238E27FC236}">
                <a16:creationId xmlns:a16="http://schemas.microsoft.com/office/drawing/2014/main" id="{D17E3F93-5287-1C6E-FE4B-77D084A6F427}"/>
              </a:ext>
            </a:extLst>
          </p:cNvPr>
          <p:cNvSpPr>
            <a:spLocks noGrp="1"/>
          </p:cNvSpPr>
          <p:nvPr>
            <p:ph type="body" sz="quarter" idx="39" hasCustomPrompt="1"/>
          </p:nvPr>
        </p:nvSpPr>
        <p:spPr>
          <a:xfrm>
            <a:off x="9434448" y="2209897"/>
            <a:ext cx="1259160" cy="760184"/>
          </a:xfrm>
        </p:spPr>
        <p:txBody>
          <a:bodyPr anchor="ctr">
            <a:noAutofit/>
          </a:bodyPr>
          <a:lstStyle>
            <a:lvl1pPr marL="0" indent="0" algn="ctr">
              <a:lnSpc>
                <a:spcPct val="100000"/>
              </a:lnSpc>
              <a:spcBef>
                <a:spcPts val="0"/>
              </a:spcBef>
              <a:buNone/>
              <a:defRPr sz="2800" b="1">
                <a:solidFill>
                  <a:schemeClr val="tx1"/>
                </a:solidFill>
                <a:latin typeface="+mj-lt"/>
              </a:defRPr>
            </a:lvl1pPr>
          </a:lstStyle>
          <a:p>
            <a:pPr lvl="0"/>
            <a:r>
              <a:rPr lang="en-US" dirty="0"/>
              <a:t>xx%</a:t>
            </a:r>
          </a:p>
        </p:txBody>
      </p:sp>
      <p:sp>
        <p:nvSpPr>
          <p:cNvPr id="39" name="Text Placeholder 10">
            <a:extLst>
              <a:ext uri="{FF2B5EF4-FFF2-40B4-BE49-F238E27FC236}">
                <a16:creationId xmlns:a16="http://schemas.microsoft.com/office/drawing/2014/main" id="{53CD59CD-553C-A0E8-A2B0-ACF10EE8B74B}"/>
              </a:ext>
            </a:extLst>
          </p:cNvPr>
          <p:cNvSpPr>
            <a:spLocks noGrp="1"/>
          </p:cNvSpPr>
          <p:nvPr>
            <p:ph type="body" sz="quarter" idx="40"/>
          </p:nvPr>
        </p:nvSpPr>
        <p:spPr>
          <a:xfrm>
            <a:off x="8523431" y="4162426"/>
            <a:ext cx="3081194" cy="1646818"/>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40" name="Text Placeholder 10">
            <a:extLst>
              <a:ext uri="{FF2B5EF4-FFF2-40B4-BE49-F238E27FC236}">
                <a16:creationId xmlns:a16="http://schemas.microsoft.com/office/drawing/2014/main" id="{73CC586C-1DE6-C4A2-E2B1-396F978D6A12}"/>
              </a:ext>
            </a:extLst>
          </p:cNvPr>
          <p:cNvSpPr>
            <a:spLocks noGrp="1"/>
          </p:cNvSpPr>
          <p:nvPr>
            <p:ph type="body" sz="quarter" idx="41"/>
          </p:nvPr>
        </p:nvSpPr>
        <p:spPr>
          <a:xfrm>
            <a:off x="8523431" y="3557116"/>
            <a:ext cx="3081194"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2336087423"/>
      </p:ext>
    </p:extLst>
  </p:cSld>
  <p:clrMapOvr>
    <a:masterClrMapping/>
  </p:clrMapOvr>
  <p:extLst>
    <p:ext uri="{DCECCB84-F9BA-43D5-87BE-67443E8EF086}">
      <p15:sldGuideLst xmlns:p15="http://schemas.microsoft.com/office/powerpoint/2012/main">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 Radial Bars C43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8" name="Oval 7">
            <a:extLst>
              <a:ext uri="{FF2B5EF4-FFF2-40B4-BE49-F238E27FC236}">
                <a16:creationId xmlns:a16="http://schemas.microsoft.com/office/drawing/2014/main" id="{09EE2173-7CDA-D701-7A87-6EDF98DA0CFF}"/>
              </a:ext>
            </a:extLst>
          </p:cNvPr>
          <p:cNvSpPr/>
          <p:nvPr userDrawn="1"/>
        </p:nvSpPr>
        <p:spPr>
          <a:xfrm>
            <a:off x="1007991" y="1789592"/>
            <a:ext cx="1581292" cy="1581292"/>
          </a:xfrm>
          <a:prstGeom prst="ellipse">
            <a:avLst/>
          </a:prstGeom>
          <a:noFill/>
          <a:ln w="76200">
            <a:solidFill>
              <a:schemeClr val="tx1">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14">
            <a:extLst>
              <a:ext uri="{FF2B5EF4-FFF2-40B4-BE49-F238E27FC236}">
                <a16:creationId xmlns:a16="http://schemas.microsoft.com/office/drawing/2014/main" id="{1C2CD237-3717-AD86-1213-EFB7F229ECE0}"/>
              </a:ext>
            </a:extLst>
          </p:cNvPr>
          <p:cNvSpPr>
            <a:spLocks noGrp="1"/>
          </p:cNvSpPr>
          <p:nvPr>
            <p:ph type="body" sz="quarter" idx="32" hasCustomPrompt="1"/>
          </p:nvPr>
        </p:nvSpPr>
        <p:spPr>
          <a:xfrm>
            <a:off x="1007991"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ysClr val="windowText" lastClr="000000">
                    <a:alpha val="0"/>
                  </a:sysClr>
                </a:solidFill>
              </a:defRPr>
            </a:lvl1pPr>
          </a:lstStyle>
          <a:p>
            <a:pPr lvl="0" algn="ctr" defTabSz="914400"/>
            <a:r>
              <a:rPr lang="en-US" dirty="0"/>
              <a:t> </a:t>
            </a:r>
            <a:endParaRPr lang="en-GB" dirty="0"/>
          </a:p>
        </p:txBody>
      </p:sp>
      <p:sp>
        <p:nvSpPr>
          <p:cNvPr id="13" name="Text Placeholder 6">
            <a:extLst>
              <a:ext uri="{FF2B5EF4-FFF2-40B4-BE49-F238E27FC236}">
                <a16:creationId xmlns:a16="http://schemas.microsoft.com/office/drawing/2014/main" id="{56DBD21C-3AA1-5D99-9B09-44D96B28CE4D}"/>
              </a:ext>
            </a:extLst>
          </p:cNvPr>
          <p:cNvSpPr>
            <a:spLocks noGrp="1"/>
          </p:cNvSpPr>
          <p:nvPr>
            <p:ph type="body" sz="quarter" idx="33" hasCustomPrompt="1"/>
          </p:nvPr>
        </p:nvSpPr>
        <p:spPr>
          <a:xfrm>
            <a:off x="1169057" y="2209897"/>
            <a:ext cx="1259160" cy="760184"/>
          </a:xfrm>
        </p:spPr>
        <p:txBody>
          <a:bodyPr anchor="ctr">
            <a:noAutofit/>
          </a:bodyPr>
          <a:lstStyle>
            <a:lvl1pPr marL="0" indent="0" algn="ctr">
              <a:lnSpc>
                <a:spcPct val="100000"/>
              </a:lnSpc>
              <a:spcBef>
                <a:spcPts val="0"/>
              </a:spcBef>
              <a:buNone/>
              <a:defRPr sz="2800" b="1">
                <a:solidFill>
                  <a:schemeClr val="tx1"/>
                </a:solidFill>
                <a:latin typeface="+mj-lt"/>
              </a:defRPr>
            </a:lvl1pPr>
          </a:lstStyle>
          <a:p>
            <a:pPr lvl="0"/>
            <a:r>
              <a:rPr lang="en-US" dirty="0"/>
              <a:t>xx%</a:t>
            </a:r>
          </a:p>
        </p:txBody>
      </p:sp>
      <p:sp>
        <p:nvSpPr>
          <p:cNvPr id="17" name="Text Placeholder 10">
            <a:extLst>
              <a:ext uri="{FF2B5EF4-FFF2-40B4-BE49-F238E27FC236}">
                <a16:creationId xmlns:a16="http://schemas.microsoft.com/office/drawing/2014/main" id="{875A0D9D-9999-05ED-97DF-82D46D5EC56D}"/>
              </a:ext>
            </a:extLst>
          </p:cNvPr>
          <p:cNvSpPr>
            <a:spLocks noGrp="1"/>
          </p:cNvSpPr>
          <p:nvPr>
            <p:ph type="body" sz="quarter" idx="13"/>
          </p:nvPr>
        </p:nvSpPr>
        <p:spPr>
          <a:xfrm>
            <a:off x="587375" y="4162426"/>
            <a:ext cx="2422525" cy="1646818"/>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783E987C-2F68-C340-20FB-50AA6EA04A92}"/>
              </a:ext>
            </a:extLst>
          </p:cNvPr>
          <p:cNvSpPr>
            <a:spLocks noGrp="1"/>
          </p:cNvSpPr>
          <p:nvPr>
            <p:ph type="body" sz="quarter" idx="14"/>
          </p:nvPr>
        </p:nvSpPr>
        <p:spPr>
          <a:xfrm>
            <a:off x="587375" y="3557116"/>
            <a:ext cx="2422525"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2343" cy="930274"/>
          </a:xfrm>
        </p:spPr>
        <p:txBody>
          <a:bodyPr wrap="square" anchor="t">
            <a:noAutofit/>
          </a:bodyPr>
          <a:lstStyle>
            <a:lvl1pPr>
              <a:defRPr sz="4400" b="0">
                <a:latin typeface="+mj-lt"/>
              </a:defRPr>
            </a:lvl1pPr>
          </a:lstStyle>
          <a:p>
            <a:r>
              <a:rPr lang="en-US" dirty="0"/>
              <a:t>Click to edit Master title</a:t>
            </a:r>
          </a:p>
        </p:txBody>
      </p:sp>
      <p:sp>
        <p:nvSpPr>
          <p:cNvPr id="2" name="Oval 1">
            <a:extLst>
              <a:ext uri="{FF2B5EF4-FFF2-40B4-BE49-F238E27FC236}">
                <a16:creationId xmlns:a16="http://schemas.microsoft.com/office/drawing/2014/main" id="{462CDCC9-7B42-8325-50C8-C0E041345542}"/>
              </a:ext>
            </a:extLst>
          </p:cNvPr>
          <p:cNvSpPr/>
          <p:nvPr userDrawn="1"/>
        </p:nvSpPr>
        <p:spPr>
          <a:xfrm>
            <a:off x="3871264" y="1789592"/>
            <a:ext cx="1581292" cy="1581292"/>
          </a:xfrm>
          <a:prstGeom prst="ellipse">
            <a:avLst/>
          </a:prstGeom>
          <a:noFill/>
          <a:ln w="76200">
            <a:solidFill>
              <a:schemeClr val="tx1">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Placeholder 14">
            <a:extLst>
              <a:ext uri="{FF2B5EF4-FFF2-40B4-BE49-F238E27FC236}">
                <a16:creationId xmlns:a16="http://schemas.microsoft.com/office/drawing/2014/main" id="{6D49278C-6358-D02B-579B-5E7ED5B0AC84}"/>
              </a:ext>
            </a:extLst>
          </p:cNvPr>
          <p:cNvSpPr>
            <a:spLocks noGrp="1"/>
          </p:cNvSpPr>
          <p:nvPr>
            <p:ph type="body" sz="quarter" idx="34" hasCustomPrompt="1"/>
          </p:nvPr>
        </p:nvSpPr>
        <p:spPr>
          <a:xfrm>
            <a:off x="3871264"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ysClr val="windowText" lastClr="000000">
                    <a:alpha val="0"/>
                  </a:sysClr>
                </a:solidFill>
              </a:defRPr>
            </a:lvl1pPr>
          </a:lstStyle>
          <a:p>
            <a:pPr lvl="0" algn="ctr" defTabSz="914400"/>
            <a:r>
              <a:rPr lang="en-US" dirty="0"/>
              <a:t> </a:t>
            </a:r>
            <a:endParaRPr lang="en-GB" dirty="0"/>
          </a:p>
        </p:txBody>
      </p:sp>
      <p:sp>
        <p:nvSpPr>
          <p:cNvPr id="5" name="Text Placeholder 6">
            <a:extLst>
              <a:ext uri="{FF2B5EF4-FFF2-40B4-BE49-F238E27FC236}">
                <a16:creationId xmlns:a16="http://schemas.microsoft.com/office/drawing/2014/main" id="{A95983F0-D678-0E01-442D-492EF6F23519}"/>
              </a:ext>
            </a:extLst>
          </p:cNvPr>
          <p:cNvSpPr>
            <a:spLocks noGrp="1"/>
          </p:cNvSpPr>
          <p:nvPr>
            <p:ph type="body" sz="quarter" idx="35" hasCustomPrompt="1"/>
          </p:nvPr>
        </p:nvSpPr>
        <p:spPr>
          <a:xfrm>
            <a:off x="4032330" y="2209897"/>
            <a:ext cx="1259160" cy="760184"/>
          </a:xfrm>
        </p:spPr>
        <p:txBody>
          <a:bodyPr anchor="ctr">
            <a:noAutofit/>
          </a:bodyPr>
          <a:lstStyle>
            <a:lvl1pPr marL="0" indent="0" algn="ctr">
              <a:lnSpc>
                <a:spcPct val="100000"/>
              </a:lnSpc>
              <a:spcBef>
                <a:spcPts val="0"/>
              </a:spcBef>
              <a:buNone/>
              <a:defRPr sz="2800" b="1">
                <a:solidFill>
                  <a:schemeClr val="tx1"/>
                </a:solidFill>
                <a:latin typeface="+mj-lt"/>
              </a:defRPr>
            </a:lvl1pPr>
          </a:lstStyle>
          <a:p>
            <a:pPr lvl="0"/>
            <a:r>
              <a:rPr lang="en-US" dirty="0"/>
              <a:t>xx%</a:t>
            </a:r>
          </a:p>
        </p:txBody>
      </p:sp>
      <p:sp>
        <p:nvSpPr>
          <p:cNvPr id="6" name="Text Placeholder 10">
            <a:extLst>
              <a:ext uri="{FF2B5EF4-FFF2-40B4-BE49-F238E27FC236}">
                <a16:creationId xmlns:a16="http://schemas.microsoft.com/office/drawing/2014/main" id="{48787902-1083-C53F-BCD7-8B067EA76642}"/>
              </a:ext>
            </a:extLst>
          </p:cNvPr>
          <p:cNvSpPr>
            <a:spLocks noGrp="1"/>
          </p:cNvSpPr>
          <p:nvPr>
            <p:ph type="body" sz="quarter" idx="36"/>
          </p:nvPr>
        </p:nvSpPr>
        <p:spPr>
          <a:xfrm>
            <a:off x="3450648" y="4162426"/>
            <a:ext cx="2422525" cy="1646818"/>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72B67B5C-8D9F-B622-63B4-608764373542}"/>
              </a:ext>
            </a:extLst>
          </p:cNvPr>
          <p:cNvSpPr>
            <a:spLocks noGrp="1"/>
          </p:cNvSpPr>
          <p:nvPr>
            <p:ph type="body" sz="quarter" idx="37"/>
          </p:nvPr>
        </p:nvSpPr>
        <p:spPr>
          <a:xfrm>
            <a:off x="3450648" y="3557116"/>
            <a:ext cx="2422525"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0" name="Oval 9">
            <a:extLst>
              <a:ext uri="{FF2B5EF4-FFF2-40B4-BE49-F238E27FC236}">
                <a16:creationId xmlns:a16="http://schemas.microsoft.com/office/drawing/2014/main" id="{10C15369-F481-7024-9705-6FDF72479195}"/>
              </a:ext>
            </a:extLst>
          </p:cNvPr>
          <p:cNvSpPr/>
          <p:nvPr userDrawn="1"/>
        </p:nvSpPr>
        <p:spPr>
          <a:xfrm>
            <a:off x="6734537" y="1789592"/>
            <a:ext cx="1581292" cy="1581292"/>
          </a:xfrm>
          <a:prstGeom prst="ellipse">
            <a:avLst/>
          </a:prstGeom>
          <a:noFill/>
          <a:ln w="76200">
            <a:solidFill>
              <a:schemeClr val="tx1">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14">
            <a:extLst>
              <a:ext uri="{FF2B5EF4-FFF2-40B4-BE49-F238E27FC236}">
                <a16:creationId xmlns:a16="http://schemas.microsoft.com/office/drawing/2014/main" id="{2052C13B-0098-ADF1-F80D-CF9D4B1ECDEF}"/>
              </a:ext>
            </a:extLst>
          </p:cNvPr>
          <p:cNvSpPr>
            <a:spLocks noGrp="1"/>
          </p:cNvSpPr>
          <p:nvPr>
            <p:ph type="body" sz="quarter" idx="38" hasCustomPrompt="1"/>
          </p:nvPr>
        </p:nvSpPr>
        <p:spPr>
          <a:xfrm>
            <a:off x="6734537"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ysClr val="windowText" lastClr="000000">
                    <a:alpha val="0"/>
                  </a:sysClr>
                </a:solidFill>
              </a:defRPr>
            </a:lvl1pPr>
          </a:lstStyle>
          <a:p>
            <a:pPr lvl="0" algn="ctr" defTabSz="914400"/>
            <a:r>
              <a:rPr lang="en-US" dirty="0"/>
              <a:t> </a:t>
            </a:r>
            <a:endParaRPr lang="en-GB" dirty="0"/>
          </a:p>
        </p:txBody>
      </p:sp>
      <p:sp>
        <p:nvSpPr>
          <p:cNvPr id="12" name="Text Placeholder 6">
            <a:extLst>
              <a:ext uri="{FF2B5EF4-FFF2-40B4-BE49-F238E27FC236}">
                <a16:creationId xmlns:a16="http://schemas.microsoft.com/office/drawing/2014/main" id="{D776CC3C-8C36-3769-68EC-C44EE527426E}"/>
              </a:ext>
            </a:extLst>
          </p:cNvPr>
          <p:cNvSpPr>
            <a:spLocks noGrp="1"/>
          </p:cNvSpPr>
          <p:nvPr>
            <p:ph type="body" sz="quarter" idx="39" hasCustomPrompt="1"/>
          </p:nvPr>
        </p:nvSpPr>
        <p:spPr>
          <a:xfrm>
            <a:off x="6895603" y="2209897"/>
            <a:ext cx="1259160" cy="760184"/>
          </a:xfrm>
        </p:spPr>
        <p:txBody>
          <a:bodyPr anchor="ctr">
            <a:noAutofit/>
          </a:bodyPr>
          <a:lstStyle>
            <a:lvl1pPr marL="0" indent="0" algn="ctr">
              <a:lnSpc>
                <a:spcPct val="100000"/>
              </a:lnSpc>
              <a:spcBef>
                <a:spcPts val="0"/>
              </a:spcBef>
              <a:buNone/>
              <a:defRPr sz="2800" b="1">
                <a:solidFill>
                  <a:schemeClr val="tx1"/>
                </a:solidFill>
                <a:latin typeface="+mj-lt"/>
              </a:defRPr>
            </a:lvl1pPr>
          </a:lstStyle>
          <a:p>
            <a:pPr lvl="0"/>
            <a:r>
              <a:rPr lang="en-US" dirty="0"/>
              <a:t>xx%</a:t>
            </a:r>
          </a:p>
        </p:txBody>
      </p:sp>
      <p:sp>
        <p:nvSpPr>
          <p:cNvPr id="14" name="Text Placeholder 10">
            <a:extLst>
              <a:ext uri="{FF2B5EF4-FFF2-40B4-BE49-F238E27FC236}">
                <a16:creationId xmlns:a16="http://schemas.microsoft.com/office/drawing/2014/main" id="{D1DB1F3F-F745-B461-21A4-BB077EB093B3}"/>
              </a:ext>
            </a:extLst>
          </p:cNvPr>
          <p:cNvSpPr>
            <a:spLocks noGrp="1"/>
          </p:cNvSpPr>
          <p:nvPr>
            <p:ph type="body" sz="quarter" idx="40"/>
          </p:nvPr>
        </p:nvSpPr>
        <p:spPr>
          <a:xfrm>
            <a:off x="6313921" y="4162426"/>
            <a:ext cx="2422525" cy="1646818"/>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E5C3A481-8899-5C9C-853B-30897D0F2C5B}"/>
              </a:ext>
            </a:extLst>
          </p:cNvPr>
          <p:cNvSpPr>
            <a:spLocks noGrp="1"/>
          </p:cNvSpPr>
          <p:nvPr>
            <p:ph type="body" sz="quarter" idx="41"/>
          </p:nvPr>
        </p:nvSpPr>
        <p:spPr>
          <a:xfrm>
            <a:off x="6313921" y="3557116"/>
            <a:ext cx="2422525"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6" name="Oval 15">
            <a:extLst>
              <a:ext uri="{FF2B5EF4-FFF2-40B4-BE49-F238E27FC236}">
                <a16:creationId xmlns:a16="http://schemas.microsoft.com/office/drawing/2014/main" id="{056946BB-6D5D-EF97-41CD-F22280712B5B}"/>
              </a:ext>
            </a:extLst>
          </p:cNvPr>
          <p:cNvSpPr/>
          <p:nvPr userDrawn="1"/>
        </p:nvSpPr>
        <p:spPr>
          <a:xfrm>
            <a:off x="9597809" y="1789592"/>
            <a:ext cx="1581292" cy="1581292"/>
          </a:xfrm>
          <a:prstGeom prst="ellipse">
            <a:avLst/>
          </a:prstGeom>
          <a:noFill/>
          <a:ln w="76200">
            <a:solidFill>
              <a:schemeClr val="tx1">
                <a:lumMod val="75000"/>
                <a:lumOff val="2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14">
            <a:extLst>
              <a:ext uri="{FF2B5EF4-FFF2-40B4-BE49-F238E27FC236}">
                <a16:creationId xmlns:a16="http://schemas.microsoft.com/office/drawing/2014/main" id="{D5F97318-61FA-2F18-0382-A8856C631414}"/>
              </a:ext>
            </a:extLst>
          </p:cNvPr>
          <p:cNvSpPr>
            <a:spLocks noGrp="1"/>
          </p:cNvSpPr>
          <p:nvPr>
            <p:ph type="body" sz="quarter" idx="42" hasCustomPrompt="1"/>
          </p:nvPr>
        </p:nvSpPr>
        <p:spPr>
          <a:xfrm>
            <a:off x="9597809"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ysClr val="windowText" lastClr="000000">
                    <a:alpha val="0"/>
                  </a:sysClr>
                </a:solidFill>
              </a:defRPr>
            </a:lvl1pPr>
          </a:lstStyle>
          <a:p>
            <a:pPr lvl="0" algn="ctr" defTabSz="914400"/>
            <a:r>
              <a:rPr lang="en-US" dirty="0"/>
              <a:t> </a:t>
            </a:r>
            <a:endParaRPr lang="en-GB" dirty="0"/>
          </a:p>
        </p:txBody>
      </p:sp>
      <p:sp>
        <p:nvSpPr>
          <p:cNvPr id="22" name="Text Placeholder 6">
            <a:extLst>
              <a:ext uri="{FF2B5EF4-FFF2-40B4-BE49-F238E27FC236}">
                <a16:creationId xmlns:a16="http://schemas.microsoft.com/office/drawing/2014/main" id="{0BE2247D-8013-D621-32F1-426DBE0E7C4D}"/>
              </a:ext>
            </a:extLst>
          </p:cNvPr>
          <p:cNvSpPr>
            <a:spLocks noGrp="1"/>
          </p:cNvSpPr>
          <p:nvPr>
            <p:ph type="body" sz="quarter" idx="43" hasCustomPrompt="1"/>
          </p:nvPr>
        </p:nvSpPr>
        <p:spPr>
          <a:xfrm>
            <a:off x="9758875" y="2209897"/>
            <a:ext cx="1259160" cy="760184"/>
          </a:xfrm>
        </p:spPr>
        <p:txBody>
          <a:bodyPr anchor="ctr">
            <a:noAutofit/>
          </a:bodyPr>
          <a:lstStyle>
            <a:lvl1pPr marL="0" indent="0" algn="ctr">
              <a:lnSpc>
                <a:spcPct val="100000"/>
              </a:lnSpc>
              <a:spcBef>
                <a:spcPts val="0"/>
              </a:spcBef>
              <a:buNone/>
              <a:defRPr sz="2800" b="1">
                <a:solidFill>
                  <a:schemeClr val="tx1"/>
                </a:solidFill>
                <a:latin typeface="+mj-lt"/>
              </a:defRPr>
            </a:lvl1pPr>
          </a:lstStyle>
          <a:p>
            <a:pPr lvl="0"/>
            <a:r>
              <a:rPr lang="en-US" dirty="0"/>
              <a:t>xx%</a:t>
            </a:r>
          </a:p>
        </p:txBody>
      </p:sp>
      <p:sp>
        <p:nvSpPr>
          <p:cNvPr id="23" name="Text Placeholder 10">
            <a:extLst>
              <a:ext uri="{FF2B5EF4-FFF2-40B4-BE49-F238E27FC236}">
                <a16:creationId xmlns:a16="http://schemas.microsoft.com/office/drawing/2014/main" id="{47B4FD26-8CA2-1326-9664-99F43F026741}"/>
              </a:ext>
            </a:extLst>
          </p:cNvPr>
          <p:cNvSpPr>
            <a:spLocks noGrp="1"/>
          </p:cNvSpPr>
          <p:nvPr>
            <p:ph type="body" sz="quarter" idx="44"/>
          </p:nvPr>
        </p:nvSpPr>
        <p:spPr>
          <a:xfrm>
            <a:off x="9177193" y="4162426"/>
            <a:ext cx="2422525" cy="1646818"/>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C6827281-080C-3075-FCE7-5CDA9CD71843}"/>
              </a:ext>
            </a:extLst>
          </p:cNvPr>
          <p:cNvSpPr>
            <a:spLocks noGrp="1"/>
          </p:cNvSpPr>
          <p:nvPr>
            <p:ph type="body" sz="quarter" idx="45"/>
          </p:nvPr>
        </p:nvSpPr>
        <p:spPr>
          <a:xfrm>
            <a:off x="9177193" y="3557116"/>
            <a:ext cx="2422525"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1290388721"/>
      </p:ext>
    </p:extLst>
  </p:cSld>
  <p:clrMapOvr>
    <a:masterClrMapping/>
  </p:clrMapOvr>
  <p:extLst>
    <p:ext uri="{DCECCB84-F9BA-43D5-87BE-67443E8EF086}">
      <p15:sldGuideLst xmlns:p15="http://schemas.microsoft.com/office/powerpoint/2012/main">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4/30/2025</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 Chart C44V1">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2343" cy="930274"/>
          </a:xfrm>
        </p:spPr>
        <p:txBody>
          <a:bodyPr wrap="square" anchor="t">
            <a:noAutofit/>
          </a:bodyPr>
          <a:lstStyle>
            <a:lvl1pPr>
              <a:defRPr sz="4400" b="0">
                <a:latin typeface="+mj-lt"/>
              </a:defRPr>
            </a:lvl1pPr>
          </a:lstStyle>
          <a:p>
            <a:r>
              <a:rPr lang="en-US" dirty="0"/>
              <a:t>Click to edit Master title</a:t>
            </a:r>
          </a:p>
        </p:txBody>
      </p:sp>
      <p:sp>
        <p:nvSpPr>
          <p:cNvPr id="26" name="Chart Placeholder 25">
            <a:extLst>
              <a:ext uri="{FF2B5EF4-FFF2-40B4-BE49-F238E27FC236}">
                <a16:creationId xmlns:a16="http://schemas.microsoft.com/office/drawing/2014/main" id="{F4B24E60-B27C-5A25-E32D-B6C038280008}"/>
              </a:ext>
            </a:extLst>
          </p:cNvPr>
          <p:cNvSpPr>
            <a:spLocks noGrp="1"/>
          </p:cNvSpPr>
          <p:nvPr>
            <p:ph type="chart" sz="quarter" idx="10"/>
          </p:nvPr>
        </p:nvSpPr>
        <p:spPr>
          <a:xfrm>
            <a:off x="587375" y="1630363"/>
            <a:ext cx="4921885" cy="4229415"/>
          </a:xfrm>
        </p:spPr>
        <p:txBody>
          <a:bodyPr/>
          <a:lstStyle/>
          <a:p>
            <a:endParaRPr lang="en-GB"/>
          </a:p>
        </p:txBody>
      </p:sp>
      <p:sp>
        <p:nvSpPr>
          <p:cNvPr id="27" name="Text Placeholder 10">
            <a:extLst>
              <a:ext uri="{FF2B5EF4-FFF2-40B4-BE49-F238E27FC236}">
                <a16:creationId xmlns:a16="http://schemas.microsoft.com/office/drawing/2014/main" id="{A7C87ED8-4CE5-C5FF-FD26-3C8956413540}"/>
              </a:ext>
            </a:extLst>
          </p:cNvPr>
          <p:cNvSpPr>
            <a:spLocks noGrp="1"/>
          </p:cNvSpPr>
          <p:nvPr>
            <p:ph type="body" sz="quarter" idx="13"/>
          </p:nvPr>
        </p:nvSpPr>
        <p:spPr>
          <a:xfrm>
            <a:off x="6677833" y="2235674"/>
            <a:ext cx="4921885" cy="3624104"/>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28" name="Text Placeholder 10">
            <a:extLst>
              <a:ext uri="{FF2B5EF4-FFF2-40B4-BE49-F238E27FC236}">
                <a16:creationId xmlns:a16="http://schemas.microsoft.com/office/drawing/2014/main" id="{CC019D02-6671-C71E-BC8C-FE5992C8631F}"/>
              </a:ext>
            </a:extLst>
          </p:cNvPr>
          <p:cNvSpPr>
            <a:spLocks noGrp="1"/>
          </p:cNvSpPr>
          <p:nvPr>
            <p:ph type="body" sz="quarter" idx="14"/>
          </p:nvPr>
        </p:nvSpPr>
        <p:spPr>
          <a:xfrm>
            <a:off x="6677833" y="1630363"/>
            <a:ext cx="4921885"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3207527996"/>
      </p:ext>
    </p:extLst>
  </p:cSld>
  <p:clrMapOvr>
    <a:masterClrMapping/>
  </p:clrMapOvr>
  <p:extLst>
    <p:ext uri="{DCECCB84-F9BA-43D5-87BE-67443E8EF086}">
      <p15:sldGuideLst xmlns:p15="http://schemas.microsoft.com/office/powerpoint/2012/main">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 Chart C44V2">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FF1DBEE-BA8F-4618-BF57-BEEB95047B28}"/>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9" name="Line">
            <a:extLst>
              <a:ext uri="{FF2B5EF4-FFF2-40B4-BE49-F238E27FC236}">
                <a16:creationId xmlns:a16="http://schemas.microsoft.com/office/drawing/2014/main" id="{B6DF2F05-FD6A-291F-179A-BE2A76DF883B}"/>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0" name="Title 1">
            <a:extLst>
              <a:ext uri="{FF2B5EF4-FFF2-40B4-BE49-F238E27FC236}">
                <a16:creationId xmlns:a16="http://schemas.microsoft.com/office/drawing/2014/main" id="{04E9220F-E5C9-CFB9-AA17-FDE8B4DC722C}"/>
              </a:ext>
            </a:extLst>
          </p:cNvPr>
          <p:cNvSpPr>
            <a:spLocks noGrp="1"/>
          </p:cNvSpPr>
          <p:nvPr>
            <p:ph type="title"/>
          </p:nvPr>
        </p:nvSpPr>
        <p:spPr>
          <a:xfrm>
            <a:off x="587375" y="584201"/>
            <a:ext cx="11012343" cy="930274"/>
          </a:xfrm>
        </p:spPr>
        <p:txBody>
          <a:bodyPr wrap="square" anchor="t">
            <a:noAutofit/>
          </a:bodyPr>
          <a:lstStyle>
            <a:lvl1pPr>
              <a:defRPr sz="4400" b="0">
                <a:latin typeface="+mj-lt"/>
              </a:defRPr>
            </a:lvl1pPr>
          </a:lstStyle>
          <a:p>
            <a:r>
              <a:rPr lang="en-US" dirty="0"/>
              <a:t>Click to edit Master title</a:t>
            </a:r>
          </a:p>
        </p:txBody>
      </p:sp>
      <p:sp>
        <p:nvSpPr>
          <p:cNvPr id="26" name="Chart Placeholder 25">
            <a:extLst>
              <a:ext uri="{FF2B5EF4-FFF2-40B4-BE49-F238E27FC236}">
                <a16:creationId xmlns:a16="http://schemas.microsoft.com/office/drawing/2014/main" id="{F4B24E60-B27C-5A25-E32D-B6C038280008}"/>
              </a:ext>
            </a:extLst>
          </p:cNvPr>
          <p:cNvSpPr>
            <a:spLocks noGrp="1"/>
          </p:cNvSpPr>
          <p:nvPr>
            <p:ph type="chart" sz="quarter" idx="10"/>
          </p:nvPr>
        </p:nvSpPr>
        <p:spPr>
          <a:xfrm>
            <a:off x="6682740" y="1630363"/>
            <a:ext cx="4921885" cy="4229415"/>
          </a:xfrm>
        </p:spPr>
        <p:txBody>
          <a:bodyPr/>
          <a:lstStyle/>
          <a:p>
            <a:endParaRPr lang="en-GB"/>
          </a:p>
        </p:txBody>
      </p:sp>
      <p:sp>
        <p:nvSpPr>
          <p:cNvPr id="2" name="Text Placeholder 10">
            <a:extLst>
              <a:ext uri="{FF2B5EF4-FFF2-40B4-BE49-F238E27FC236}">
                <a16:creationId xmlns:a16="http://schemas.microsoft.com/office/drawing/2014/main" id="{A7C87ED8-4CE5-C5FF-FD26-3C8956413540}"/>
              </a:ext>
            </a:extLst>
          </p:cNvPr>
          <p:cNvSpPr>
            <a:spLocks noGrp="1"/>
          </p:cNvSpPr>
          <p:nvPr>
            <p:ph type="body" sz="quarter" idx="13"/>
          </p:nvPr>
        </p:nvSpPr>
        <p:spPr>
          <a:xfrm>
            <a:off x="587375" y="2235674"/>
            <a:ext cx="4921885" cy="3624104"/>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CC019D02-6671-C71E-BC8C-FE5992C8631F}"/>
              </a:ext>
            </a:extLst>
          </p:cNvPr>
          <p:cNvSpPr>
            <a:spLocks noGrp="1"/>
          </p:cNvSpPr>
          <p:nvPr>
            <p:ph type="body" sz="quarter" idx="14"/>
          </p:nvPr>
        </p:nvSpPr>
        <p:spPr>
          <a:xfrm>
            <a:off x="587375" y="1630363"/>
            <a:ext cx="4921885"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1720850894"/>
      </p:ext>
    </p:extLst>
  </p:cSld>
  <p:clrMapOvr>
    <a:masterClrMapping/>
  </p:clrMapOvr>
  <p:extLst>
    <p:ext uri="{DCECCB84-F9BA-43D5-87BE-67443E8EF086}">
      <p15:sldGuideLst xmlns:p15="http://schemas.microsoft.com/office/powerpoint/2012/main">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meline I60V1">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0ACDD1A6-536E-0CCF-EF98-51B51BF6A585}"/>
              </a:ext>
            </a:extLst>
          </p:cNvPr>
          <p:cNvSpPr>
            <a:spLocks noGrp="1"/>
          </p:cNvSpPr>
          <p:nvPr>
            <p:ph type="body" sz="quarter" idx="25" hasCustomPrompt="1"/>
          </p:nvPr>
        </p:nvSpPr>
        <p:spPr>
          <a:xfrm>
            <a:off x="5829872" y="3588768"/>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8" name="Line">
            <a:extLst>
              <a:ext uri="{FF2B5EF4-FFF2-40B4-BE49-F238E27FC236}">
                <a16:creationId xmlns:a16="http://schemas.microsoft.com/office/drawing/2014/main" id="{A2F605B9-DD22-872B-689D-2D7562F0DAA7}"/>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 name="Title 1">
            <a:extLst>
              <a:ext uri="{FF2B5EF4-FFF2-40B4-BE49-F238E27FC236}">
                <a16:creationId xmlns:a16="http://schemas.microsoft.com/office/drawing/2014/main" id="{78C2D45A-2EAF-4A31-8BAE-AD989F7DA5B0}"/>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3" name="Line">
            <a:extLst>
              <a:ext uri="{FF2B5EF4-FFF2-40B4-BE49-F238E27FC236}">
                <a16:creationId xmlns:a16="http://schemas.microsoft.com/office/drawing/2014/main" id="{BC5305DD-784C-DCC5-7399-2D36AF29D154}"/>
              </a:ext>
            </a:extLst>
          </p:cNvPr>
          <p:cNvSpPr/>
          <p:nvPr userDrawn="1"/>
        </p:nvSpPr>
        <p:spPr>
          <a:xfrm>
            <a:off x="587375" y="3747625"/>
            <a:ext cx="11012343" cy="0"/>
          </a:xfrm>
          <a:prstGeom prst="line">
            <a:avLst/>
          </a:prstGeom>
          <a:ln w="25400">
            <a:solidFill>
              <a:schemeClr val="tx1"/>
            </a:solidFill>
            <a:prstDash val="dash"/>
            <a:miter/>
            <a:tailEnd type="stealth" w="lg" len="lg"/>
          </a:ln>
        </p:spPr>
        <p:txBody>
          <a:bodyPr lIns="34289" rIns="34289"/>
          <a:lstStyle/>
          <a:p>
            <a:endParaRPr sz="1350"/>
          </a:p>
        </p:txBody>
      </p:sp>
      <p:sp>
        <p:nvSpPr>
          <p:cNvPr id="30" name="Text Placeholder 29">
            <a:extLst>
              <a:ext uri="{FF2B5EF4-FFF2-40B4-BE49-F238E27FC236}">
                <a16:creationId xmlns:a16="http://schemas.microsoft.com/office/drawing/2014/main" id="{A0291D71-218F-D9A9-2622-7DB85D8925E4}"/>
              </a:ext>
            </a:extLst>
          </p:cNvPr>
          <p:cNvSpPr>
            <a:spLocks noGrp="1"/>
          </p:cNvSpPr>
          <p:nvPr>
            <p:ph type="body" sz="quarter" idx="28" hasCustomPrompt="1"/>
          </p:nvPr>
        </p:nvSpPr>
        <p:spPr>
          <a:xfrm>
            <a:off x="1948715"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 name="Text Placeholder 10">
            <a:extLst>
              <a:ext uri="{FF2B5EF4-FFF2-40B4-BE49-F238E27FC236}">
                <a16:creationId xmlns:a16="http://schemas.microsoft.com/office/drawing/2014/main" id="{6C7187E5-9CB0-DE77-CB11-15E8C3DB51E4}"/>
              </a:ext>
            </a:extLst>
          </p:cNvPr>
          <p:cNvSpPr>
            <a:spLocks noGrp="1"/>
          </p:cNvSpPr>
          <p:nvPr>
            <p:ph type="body" sz="quarter" idx="13"/>
          </p:nvPr>
        </p:nvSpPr>
        <p:spPr>
          <a:xfrm>
            <a:off x="587375" y="4670648"/>
            <a:ext cx="2948940" cy="1181511"/>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7232E8A5-6B09-7349-2403-BC94FA614B1C}"/>
              </a:ext>
            </a:extLst>
          </p:cNvPr>
          <p:cNvSpPr>
            <a:spLocks noGrp="1"/>
          </p:cNvSpPr>
          <p:nvPr>
            <p:ph type="body" sz="quarter" idx="14"/>
          </p:nvPr>
        </p:nvSpPr>
        <p:spPr>
          <a:xfrm>
            <a:off x="587375" y="4065339"/>
            <a:ext cx="2948940"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E8615F10-68C5-1996-CA95-B27855937F31}"/>
              </a:ext>
            </a:extLst>
          </p:cNvPr>
          <p:cNvSpPr>
            <a:spLocks noGrp="1"/>
          </p:cNvSpPr>
          <p:nvPr>
            <p:ph type="body" sz="quarter" idx="15" hasCustomPrompt="1"/>
          </p:nvPr>
        </p:nvSpPr>
        <p:spPr>
          <a:xfrm>
            <a:off x="587375" y="3191625"/>
            <a:ext cx="2948940" cy="317714"/>
          </a:xfrm>
        </p:spPr>
        <p:txBody>
          <a:bodyPr anchor="b">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13" name="Text Placeholder 10">
            <a:extLst>
              <a:ext uri="{FF2B5EF4-FFF2-40B4-BE49-F238E27FC236}">
                <a16:creationId xmlns:a16="http://schemas.microsoft.com/office/drawing/2014/main" id="{007B9150-95B2-43DD-FC9D-3EA2304B84C8}"/>
              </a:ext>
            </a:extLst>
          </p:cNvPr>
          <p:cNvSpPr>
            <a:spLocks noGrp="1"/>
          </p:cNvSpPr>
          <p:nvPr>
            <p:ph type="body" sz="quarter" idx="18" hasCustomPrompt="1"/>
          </p:nvPr>
        </p:nvSpPr>
        <p:spPr>
          <a:xfrm>
            <a:off x="4468532" y="3985911"/>
            <a:ext cx="2948940" cy="317714"/>
          </a:xfrm>
        </p:spPr>
        <p:txBody>
          <a:bodyPr anchor="b">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9" name="Text Placeholder 28">
            <a:extLst>
              <a:ext uri="{FF2B5EF4-FFF2-40B4-BE49-F238E27FC236}">
                <a16:creationId xmlns:a16="http://schemas.microsoft.com/office/drawing/2014/main" id="{2AA0503F-912F-E893-7DC8-F27630BC0AFA}"/>
              </a:ext>
            </a:extLst>
          </p:cNvPr>
          <p:cNvSpPr>
            <a:spLocks noGrp="1"/>
          </p:cNvSpPr>
          <p:nvPr>
            <p:ph type="body" sz="quarter" idx="27" hasCustomPrompt="1"/>
          </p:nvPr>
        </p:nvSpPr>
        <p:spPr>
          <a:xfrm>
            <a:off x="9711028"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15" name="Text Placeholder 10">
            <a:extLst>
              <a:ext uri="{FF2B5EF4-FFF2-40B4-BE49-F238E27FC236}">
                <a16:creationId xmlns:a16="http://schemas.microsoft.com/office/drawing/2014/main" id="{17AE3F38-484E-8027-C32D-B240FBB2580F}"/>
              </a:ext>
            </a:extLst>
          </p:cNvPr>
          <p:cNvSpPr>
            <a:spLocks noGrp="1"/>
          </p:cNvSpPr>
          <p:nvPr>
            <p:ph type="body" sz="quarter" idx="19"/>
          </p:nvPr>
        </p:nvSpPr>
        <p:spPr>
          <a:xfrm>
            <a:off x="8349688" y="4670648"/>
            <a:ext cx="2948940" cy="1181511"/>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7218F744-A07C-F8EF-CC0A-E4AD045A2D52}"/>
              </a:ext>
            </a:extLst>
          </p:cNvPr>
          <p:cNvSpPr>
            <a:spLocks noGrp="1"/>
          </p:cNvSpPr>
          <p:nvPr>
            <p:ph type="body" sz="quarter" idx="20"/>
          </p:nvPr>
        </p:nvSpPr>
        <p:spPr>
          <a:xfrm>
            <a:off x="8349688" y="4065339"/>
            <a:ext cx="2948940"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A190B8ED-0179-5E35-1308-5D8108D82AE1}"/>
              </a:ext>
            </a:extLst>
          </p:cNvPr>
          <p:cNvSpPr>
            <a:spLocks noGrp="1"/>
          </p:cNvSpPr>
          <p:nvPr>
            <p:ph type="body" sz="quarter" idx="21" hasCustomPrompt="1"/>
          </p:nvPr>
        </p:nvSpPr>
        <p:spPr>
          <a:xfrm>
            <a:off x="8349688" y="3191625"/>
            <a:ext cx="2948940" cy="317714"/>
          </a:xfrm>
        </p:spPr>
        <p:txBody>
          <a:bodyPr anchor="b">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2" name="Text Placeholder 10">
            <a:extLst>
              <a:ext uri="{FF2B5EF4-FFF2-40B4-BE49-F238E27FC236}">
                <a16:creationId xmlns:a16="http://schemas.microsoft.com/office/drawing/2014/main" id="{DE5F7162-0C65-68F6-5B4A-B7B95913E1A5}"/>
              </a:ext>
            </a:extLst>
          </p:cNvPr>
          <p:cNvSpPr>
            <a:spLocks noGrp="1"/>
          </p:cNvSpPr>
          <p:nvPr>
            <p:ph type="body" sz="quarter" idx="16"/>
          </p:nvPr>
        </p:nvSpPr>
        <p:spPr>
          <a:xfrm>
            <a:off x="4468532" y="2331587"/>
            <a:ext cx="2948940" cy="1181511"/>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23" name="Text Placeholder 10">
            <a:extLst>
              <a:ext uri="{FF2B5EF4-FFF2-40B4-BE49-F238E27FC236}">
                <a16:creationId xmlns:a16="http://schemas.microsoft.com/office/drawing/2014/main" id="{F9E05BA1-6724-0402-3843-571B91A91F3E}"/>
              </a:ext>
            </a:extLst>
          </p:cNvPr>
          <p:cNvSpPr>
            <a:spLocks noGrp="1"/>
          </p:cNvSpPr>
          <p:nvPr>
            <p:ph type="body" sz="quarter" idx="17"/>
          </p:nvPr>
        </p:nvSpPr>
        <p:spPr>
          <a:xfrm>
            <a:off x="4468532" y="1726278"/>
            <a:ext cx="2948940"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7948517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meline I60V2">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0ACDD1A6-536E-0CCF-EF98-51B51BF6A585}"/>
              </a:ext>
            </a:extLst>
          </p:cNvPr>
          <p:cNvSpPr>
            <a:spLocks noGrp="1"/>
          </p:cNvSpPr>
          <p:nvPr>
            <p:ph type="body" sz="quarter" idx="25" hasCustomPrompt="1"/>
          </p:nvPr>
        </p:nvSpPr>
        <p:spPr>
          <a:xfrm>
            <a:off x="4384244" y="3588768"/>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8" name="Line">
            <a:extLst>
              <a:ext uri="{FF2B5EF4-FFF2-40B4-BE49-F238E27FC236}">
                <a16:creationId xmlns:a16="http://schemas.microsoft.com/office/drawing/2014/main" id="{A2F605B9-DD22-872B-689D-2D7562F0DAA7}"/>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 name="Title 1">
            <a:extLst>
              <a:ext uri="{FF2B5EF4-FFF2-40B4-BE49-F238E27FC236}">
                <a16:creationId xmlns:a16="http://schemas.microsoft.com/office/drawing/2014/main" id="{78C2D45A-2EAF-4A31-8BAE-AD989F7DA5B0}"/>
              </a:ext>
            </a:extLst>
          </p:cNvPr>
          <p:cNvSpPr>
            <a:spLocks noGrp="1"/>
          </p:cNvSpPr>
          <p:nvPr>
            <p:ph type="title"/>
          </p:nvPr>
        </p:nvSpPr>
        <p:spPr>
          <a:xfrm>
            <a:off x="587375" y="584201"/>
            <a:ext cx="11012343" cy="930274"/>
          </a:xfrm>
        </p:spPr>
        <p:txBody>
          <a:bodyPr wrap="square" anchor="t">
            <a:noAutofit/>
          </a:bodyPr>
          <a:lstStyle>
            <a:lvl1pPr>
              <a:defRPr sz="4400" b="0">
                <a:latin typeface="+mj-lt"/>
              </a:defRPr>
            </a:lvl1pPr>
          </a:lstStyle>
          <a:p>
            <a:r>
              <a:rPr lang="en-US" dirty="0"/>
              <a:t>Click to edit Master title</a:t>
            </a:r>
          </a:p>
        </p:txBody>
      </p:sp>
      <p:sp>
        <p:nvSpPr>
          <p:cNvPr id="3" name="Line">
            <a:extLst>
              <a:ext uri="{FF2B5EF4-FFF2-40B4-BE49-F238E27FC236}">
                <a16:creationId xmlns:a16="http://schemas.microsoft.com/office/drawing/2014/main" id="{BC5305DD-784C-DCC5-7399-2D36AF29D154}"/>
              </a:ext>
            </a:extLst>
          </p:cNvPr>
          <p:cNvSpPr/>
          <p:nvPr userDrawn="1"/>
        </p:nvSpPr>
        <p:spPr>
          <a:xfrm>
            <a:off x="587375" y="3747625"/>
            <a:ext cx="11012343" cy="0"/>
          </a:xfrm>
          <a:prstGeom prst="line">
            <a:avLst/>
          </a:prstGeom>
          <a:ln w="25400">
            <a:solidFill>
              <a:schemeClr val="tx1"/>
            </a:solidFill>
            <a:prstDash val="dash"/>
            <a:miter/>
            <a:tailEnd type="stealth" w="lg" len="lg"/>
          </a:ln>
        </p:spPr>
        <p:txBody>
          <a:bodyPr lIns="34289" rIns="34289"/>
          <a:lstStyle/>
          <a:p>
            <a:endParaRPr sz="1350"/>
          </a:p>
        </p:txBody>
      </p:sp>
      <p:sp>
        <p:nvSpPr>
          <p:cNvPr id="30" name="Text Placeholder 29">
            <a:extLst>
              <a:ext uri="{FF2B5EF4-FFF2-40B4-BE49-F238E27FC236}">
                <a16:creationId xmlns:a16="http://schemas.microsoft.com/office/drawing/2014/main" id="{A0291D71-218F-D9A9-2622-7DB85D8925E4}"/>
              </a:ext>
            </a:extLst>
          </p:cNvPr>
          <p:cNvSpPr>
            <a:spLocks noGrp="1"/>
          </p:cNvSpPr>
          <p:nvPr>
            <p:ph type="body" sz="quarter" idx="28" hasCustomPrompt="1"/>
          </p:nvPr>
        </p:nvSpPr>
        <p:spPr>
          <a:xfrm>
            <a:off x="1524000"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 name="Text Placeholder 10">
            <a:extLst>
              <a:ext uri="{FF2B5EF4-FFF2-40B4-BE49-F238E27FC236}">
                <a16:creationId xmlns:a16="http://schemas.microsoft.com/office/drawing/2014/main" id="{6C7187E5-9CB0-DE77-CB11-15E8C3DB51E4}"/>
              </a:ext>
            </a:extLst>
          </p:cNvPr>
          <p:cNvSpPr>
            <a:spLocks noGrp="1"/>
          </p:cNvSpPr>
          <p:nvPr>
            <p:ph type="body" sz="quarter" idx="13"/>
          </p:nvPr>
        </p:nvSpPr>
        <p:spPr>
          <a:xfrm>
            <a:off x="587375" y="4670648"/>
            <a:ext cx="2163445" cy="1181511"/>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7232E8A5-6B09-7349-2403-BC94FA614B1C}"/>
              </a:ext>
            </a:extLst>
          </p:cNvPr>
          <p:cNvSpPr>
            <a:spLocks noGrp="1"/>
          </p:cNvSpPr>
          <p:nvPr>
            <p:ph type="body" sz="quarter" idx="14"/>
          </p:nvPr>
        </p:nvSpPr>
        <p:spPr>
          <a:xfrm>
            <a:off x="587375" y="4065339"/>
            <a:ext cx="2163445"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E8615F10-68C5-1996-CA95-B27855937F31}"/>
              </a:ext>
            </a:extLst>
          </p:cNvPr>
          <p:cNvSpPr>
            <a:spLocks noGrp="1"/>
          </p:cNvSpPr>
          <p:nvPr>
            <p:ph type="body" sz="quarter" idx="15" hasCustomPrompt="1"/>
          </p:nvPr>
        </p:nvSpPr>
        <p:spPr>
          <a:xfrm>
            <a:off x="587375" y="3191625"/>
            <a:ext cx="2163445" cy="317714"/>
          </a:xfrm>
        </p:spPr>
        <p:txBody>
          <a:bodyPr anchor="b">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13" name="Text Placeholder 10">
            <a:extLst>
              <a:ext uri="{FF2B5EF4-FFF2-40B4-BE49-F238E27FC236}">
                <a16:creationId xmlns:a16="http://schemas.microsoft.com/office/drawing/2014/main" id="{007B9150-95B2-43DD-FC9D-3EA2304B84C8}"/>
              </a:ext>
            </a:extLst>
          </p:cNvPr>
          <p:cNvSpPr>
            <a:spLocks noGrp="1"/>
          </p:cNvSpPr>
          <p:nvPr>
            <p:ph type="body" sz="quarter" idx="18" hasCustomPrompt="1"/>
          </p:nvPr>
        </p:nvSpPr>
        <p:spPr>
          <a:xfrm>
            <a:off x="3435754" y="3985911"/>
            <a:ext cx="2163445" cy="317714"/>
          </a:xfrm>
        </p:spPr>
        <p:txBody>
          <a:bodyPr anchor="b">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9" name="Text Placeholder 28">
            <a:extLst>
              <a:ext uri="{FF2B5EF4-FFF2-40B4-BE49-F238E27FC236}">
                <a16:creationId xmlns:a16="http://schemas.microsoft.com/office/drawing/2014/main" id="{2AA0503F-912F-E893-7DC8-F27630BC0AFA}"/>
              </a:ext>
            </a:extLst>
          </p:cNvPr>
          <p:cNvSpPr>
            <a:spLocks noGrp="1"/>
          </p:cNvSpPr>
          <p:nvPr>
            <p:ph type="body" sz="quarter" idx="27" hasCustomPrompt="1"/>
          </p:nvPr>
        </p:nvSpPr>
        <p:spPr>
          <a:xfrm>
            <a:off x="7226300"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15" name="Text Placeholder 10">
            <a:extLst>
              <a:ext uri="{FF2B5EF4-FFF2-40B4-BE49-F238E27FC236}">
                <a16:creationId xmlns:a16="http://schemas.microsoft.com/office/drawing/2014/main" id="{17AE3F38-484E-8027-C32D-B240FBB2580F}"/>
              </a:ext>
            </a:extLst>
          </p:cNvPr>
          <p:cNvSpPr>
            <a:spLocks noGrp="1"/>
          </p:cNvSpPr>
          <p:nvPr>
            <p:ph type="body" sz="quarter" idx="19"/>
          </p:nvPr>
        </p:nvSpPr>
        <p:spPr>
          <a:xfrm>
            <a:off x="6284133" y="4670648"/>
            <a:ext cx="2163445" cy="1181511"/>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7218F744-A07C-F8EF-CC0A-E4AD045A2D52}"/>
              </a:ext>
            </a:extLst>
          </p:cNvPr>
          <p:cNvSpPr>
            <a:spLocks noGrp="1"/>
          </p:cNvSpPr>
          <p:nvPr>
            <p:ph type="body" sz="quarter" idx="20"/>
          </p:nvPr>
        </p:nvSpPr>
        <p:spPr>
          <a:xfrm>
            <a:off x="6284133" y="4065339"/>
            <a:ext cx="2163445"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A190B8ED-0179-5E35-1308-5D8108D82AE1}"/>
              </a:ext>
            </a:extLst>
          </p:cNvPr>
          <p:cNvSpPr>
            <a:spLocks noGrp="1"/>
          </p:cNvSpPr>
          <p:nvPr>
            <p:ph type="body" sz="quarter" idx="21" hasCustomPrompt="1"/>
          </p:nvPr>
        </p:nvSpPr>
        <p:spPr>
          <a:xfrm>
            <a:off x="6284133" y="3191625"/>
            <a:ext cx="2163445" cy="317714"/>
          </a:xfrm>
        </p:spPr>
        <p:txBody>
          <a:bodyPr anchor="b">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8" name="Text Placeholder 27">
            <a:extLst>
              <a:ext uri="{FF2B5EF4-FFF2-40B4-BE49-F238E27FC236}">
                <a16:creationId xmlns:a16="http://schemas.microsoft.com/office/drawing/2014/main" id="{D8189EAD-5F4B-AA86-4234-6FD2DDF21698}"/>
              </a:ext>
            </a:extLst>
          </p:cNvPr>
          <p:cNvSpPr>
            <a:spLocks noGrp="1"/>
          </p:cNvSpPr>
          <p:nvPr>
            <p:ph type="body" sz="quarter" idx="26" hasCustomPrompt="1"/>
          </p:nvPr>
        </p:nvSpPr>
        <p:spPr>
          <a:xfrm>
            <a:off x="10071100"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21" name="Text Placeholder 10">
            <a:extLst>
              <a:ext uri="{FF2B5EF4-FFF2-40B4-BE49-F238E27FC236}">
                <a16:creationId xmlns:a16="http://schemas.microsoft.com/office/drawing/2014/main" id="{30F749BF-F427-2D59-B086-55A99286C6CF}"/>
              </a:ext>
            </a:extLst>
          </p:cNvPr>
          <p:cNvSpPr>
            <a:spLocks noGrp="1"/>
          </p:cNvSpPr>
          <p:nvPr>
            <p:ph type="body" sz="quarter" idx="24" hasCustomPrompt="1"/>
          </p:nvPr>
        </p:nvSpPr>
        <p:spPr>
          <a:xfrm>
            <a:off x="9132512" y="3985911"/>
            <a:ext cx="2163445" cy="317714"/>
          </a:xfrm>
        </p:spPr>
        <p:txBody>
          <a:bodyPr anchor="b">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2" name="Text Placeholder 10">
            <a:extLst>
              <a:ext uri="{FF2B5EF4-FFF2-40B4-BE49-F238E27FC236}">
                <a16:creationId xmlns:a16="http://schemas.microsoft.com/office/drawing/2014/main" id="{DE5F7162-0C65-68F6-5B4A-B7B95913E1A5}"/>
              </a:ext>
            </a:extLst>
          </p:cNvPr>
          <p:cNvSpPr>
            <a:spLocks noGrp="1"/>
          </p:cNvSpPr>
          <p:nvPr>
            <p:ph type="body" sz="quarter" idx="16"/>
          </p:nvPr>
        </p:nvSpPr>
        <p:spPr>
          <a:xfrm>
            <a:off x="3435754" y="2331587"/>
            <a:ext cx="2163445" cy="1181511"/>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23" name="Text Placeholder 10">
            <a:extLst>
              <a:ext uri="{FF2B5EF4-FFF2-40B4-BE49-F238E27FC236}">
                <a16:creationId xmlns:a16="http://schemas.microsoft.com/office/drawing/2014/main" id="{F9E05BA1-6724-0402-3843-571B91A91F3E}"/>
              </a:ext>
            </a:extLst>
          </p:cNvPr>
          <p:cNvSpPr>
            <a:spLocks noGrp="1"/>
          </p:cNvSpPr>
          <p:nvPr>
            <p:ph type="body" sz="quarter" idx="17"/>
          </p:nvPr>
        </p:nvSpPr>
        <p:spPr>
          <a:xfrm>
            <a:off x="3435754" y="1726278"/>
            <a:ext cx="2163445"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B0313C93-29A6-3A40-311C-072490AE271F}"/>
              </a:ext>
            </a:extLst>
          </p:cNvPr>
          <p:cNvSpPr>
            <a:spLocks noGrp="1"/>
          </p:cNvSpPr>
          <p:nvPr>
            <p:ph type="body" sz="quarter" idx="22"/>
          </p:nvPr>
        </p:nvSpPr>
        <p:spPr>
          <a:xfrm>
            <a:off x="9132512" y="2331587"/>
            <a:ext cx="2163445" cy="1181511"/>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25" name="Text Placeholder 10">
            <a:extLst>
              <a:ext uri="{FF2B5EF4-FFF2-40B4-BE49-F238E27FC236}">
                <a16:creationId xmlns:a16="http://schemas.microsoft.com/office/drawing/2014/main" id="{621B90FF-CCB6-7695-8F17-60F1539B2469}"/>
              </a:ext>
            </a:extLst>
          </p:cNvPr>
          <p:cNvSpPr>
            <a:spLocks noGrp="1"/>
          </p:cNvSpPr>
          <p:nvPr>
            <p:ph type="body" sz="quarter" idx="23"/>
          </p:nvPr>
        </p:nvSpPr>
        <p:spPr>
          <a:xfrm>
            <a:off x="9132512" y="1726278"/>
            <a:ext cx="2163445"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27304417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meline I60V3">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A2F605B9-DD22-872B-689D-2D7562F0DAA7}"/>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 name="Title 1">
            <a:extLst>
              <a:ext uri="{FF2B5EF4-FFF2-40B4-BE49-F238E27FC236}">
                <a16:creationId xmlns:a16="http://schemas.microsoft.com/office/drawing/2014/main" id="{78C2D45A-2EAF-4A31-8BAE-AD989F7DA5B0}"/>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3" name="Line">
            <a:extLst>
              <a:ext uri="{FF2B5EF4-FFF2-40B4-BE49-F238E27FC236}">
                <a16:creationId xmlns:a16="http://schemas.microsoft.com/office/drawing/2014/main" id="{BC5305DD-784C-DCC5-7399-2D36AF29D154}"/>
              </a:ext>
            </a:extLst>
          </p:cNvPr>
          <p:cNvSpPr/>
          <p:nvPr userDrawn="1"/>
        </p:nvSpPr>
        <p:spPr>
          <a:xfrm>
            <a:off x="587375" y="3747625"/>
            <a:ext cx="11012343" cy="0"/>
          </a:xfrm>
          <a:prstGeom prst="line">
            <a:avLst/>
          </a:prstGeom>
          <a:ln w="25400">
            <a:solidFill>
              <a:schemeClr val="tx1"/>
            </a:solidFill>
            <a:prstDash val="dash"/>
            <a:miter/>
            <a:tailEnd type="stealth" w="lg" len="lg"/>
          </a:ln>
        </p:spPr>
        <p:txBody>
          <a:bodyPr lIns="34289" rIns="34289"/>
          <a:lstStyle/>
          <a:p>
            <a:endParaRPr sz="1350"/>
          </a:p>
        </p:txBody>
      </p:sp>
      <p:sp>
        <p:nvSpPr>
          <p:cNvPr id="30" name="Text Placeholder 29">
            <a:extLst>
              <a:ext uri="{FF2B5EF4-FFF2-40B4-BE49-F238E27FC236}">
                <a16:creationId xmlns:a16="http://schemas.microsoft.com/office/drawing/2014/main" id="{A0291D71-218F-D9A9-2622-7DB85D8925E4}"/>
              </a:ext>
            </a:extLst>
          </p:cNvPr>
          <p:cNvSpPr>
            <a:spLocks noGrp="1"/>
          </p:cNvSpPr>
          <p:nvPr>
            <p:ph type="body" sz="quarter" idx="28" hasCustomPrompt="1"/>
          </p:nvPr>
        </p:nvSpPr>
        <p:spPr>
          <a:xfrm>
            <a:off x="1495008"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 name="Text Placeholder 10">
            <a:extLst>
              <a:ext uri="{FF2B5EF4-FFF2-40B4-BE49-F238E27FC236}">
                <a16:creationId xmlns:a16="http://schemas.microsoft.com/office/drawing/2014/main" id="{6C7187E5-9CB0-DE77-CB11-15E8C3DB51E4}"/>
              </a:ext>
            </a:extLst>
          </p:cNvPr>
          <p:cNvSpPr>
            <a:spLocks noGrp="1"/>
          </p:cNvSpPr>
          <p:nvPr>
            <p:ph type="body" sz="quarter" idx="13"/>
          </p:nvPr>
        </p:nvSpPr>
        <p:spPr>
          <a:xfrm>
            <a:off x="587376" y="4670648"/>
            <a:ext cx="204152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7232E8A5-6B09-7349-2403-BC94FA614B1C}"/>
              </a:ext>
            </a:extLst>
          </p:cNvPr>
          <p:cNvSpPr>
            <a:spLocks noGrp="1"/>
          </p:cNvSpPr>
          <p:nvPr>
            <p:ph type="body" sz="quarter" idx="14"/>
          </p:nvPr>
        </p:nvSpPr>
        <p:spPr>
          <a:xfrm>
            <a:off x="587376" y="4065339"/>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E8615F10-68C5-1996-CA95-B27855937F31}"/>
              </a:ext>
            </a:extLst>
          </p:cNvPr>
          <p:cNvSpPr>
            <a:spLocks noGrp="1"/>
          </p:cNvSpPr>
          <p:nvPr>
            <p:ph type="body" sz="quarter" idx="15" hasCustomPrompt="1"/>
          </p:nvPr>
        </p:nvSpPr>
        <p:spPr>
          <a:xfrm>
            <a:off x="587376" y="3191625"/>
            <a:ext cx="204152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4" name="Text Placeholder 29">
            <a:extLst>
              <a:ext uri="{FF2B5EF4-FFF2-40B4-BE49-F238E27FC236}">
                <a16:creationId xmlns:a16="http://schemas.microsoft.com/office/drawing/2014/main" id="{6666E3DC-EEDD-CA04-3684-EDA81D3EA963}"/>
              </a:ext>
            </a:extLst>
          </p:cNvPr>
          <p:cNvSpPr>
            <a:spLocks noGrp="1"/>
          </p:cNvSpPr>
          <p:nvPr>
            <p:ph type="body" sz="quarter" idx="29" hasCustomPrompt="1"/>
          </p:nvPr>
        </p:nvSpPr>
        <p:spPr>
          <a:xfrm>
            <a:off x="3663677"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7" name="Text Placeholder 10">
            <a:extLst>
              <a:ext uri="{FF2B5EF4-FFF2-40B4-BE49-F238E27FC236}">
                <a16:creationId xmlns:a16="http://schemas.microsoft.com/office/drawing/2014/main" id="{3B7D5CB4-A9B8-F0FA-942E-776B9DC0F16E}"/>
              </a:ext>
            </a:extLst>
          </p:cNvPr>
          <p:cNvSpPr>
            <a:spLocks noGrp="1"/>
          </p:cNvSpPr>
          <p:nvPr>
            <p:ph type="body" sz="quarter" idx="30"/>
          </p:nvPr>
        </p:nvSpPr>
        <p:spPr>
          <a:xfrm>
            <a:off x="2756045" y="2331707"/>
            <a:ext cx="204152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6944CDE9-8EDF-B1D7-A38A-CC58B764A9A8}"/>
              </a:ext>
            </a:extLst>
          </p:cNvPr>
          <p:cNvSpPr>
            <a:spLocks noGrp="1"/>
          </p:cNvSpPr>
          <p:nvPr>
            <p:ph type="body" sz="quarter" idx="31"/>
          </p:nvPr>
        </p:nvSpPr>
        <p:spPr>
          <a:xfrm>
            <a:off x="2756045" y="1726398"/>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7083408F-6C45-7053-ADEF-9A3DBFCF799B}"/>
              </a:ext>
            </a:extLst>
          </p:cNvPr>
          <p:cNvSpPr>
            <a:spLocks noGrp="1"/>
          </p:cNvSpPr>
          <p:nvPr>
            <p:ph type="body" sz="quarter" idx="32" hasCustomPrompt="1"/>
          </p:nvPr>
        </p:nvSpPr>
        <p:spPr>
          <a:xfrm>
            <a:off x="2756045" y="3986163"/>
            <a:ext cx="204152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14" name="Text Placeholder 29">
            <a:extLst>
              <a:ext uri="{FF2B5EF4-FFF2-40B4-BE49-F238E27FC236}">
                <a16:creationId xmlns:a16="http://schemas.microsoft.com/office/drawing/2014/main" id="{5EBB989C-7590-10DE-3387-664855A4676E}"/>
              </a:ext>
            </a:extLst>
          </p:cNvPr>
          <p:cNvSpPr>
            <a:spLocks noGrp="1"/>
          </p:cNvSpPr>
          <p:nvPr>
            <p:ph type="body" sz="quarter" idx="33" hasCustomPrompt="1"/>
          </p:nvPr>
        </p:nvSpPr>
        <p:spPr>
          <a:xfrm>
            <a:off x="5832346"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18" name="Text Placeholder 10">
            <a:extLst>
              <a:ext uri="{FF2B5EF4-FFF2-40B4-BE49-F238E27FC236}">
                <a16:creationId xmlns:a16="http://schemas.microsoft.com/office/drawing/2014/main" id="{22CD8AAD-CD39-4791-753A-8193646200FB}"/>
              </a:ext>
            </a:extLst>
          </p:cNvPr>
          <p:cNvSpPr>
            <a:spLocks noGrp="1"/>
          </p:cNvSpPr>
          <p:nvPr>
            <p:ph type="body" sz="quarter" idx="34"/>
          </p:nvPr>
        </p:nvSpPr>
        <p:spPr>
          <a:xfrm>
            <a:off x="4924714" y="4670648"/>
            <a:ext cx="204152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7596FCBE-5E31-B8DB-13FD-BF0DDAB1CCB0}"/>
              </a:ext>
            </a:extLst>
          </p:cNvPr>
          <p:cNvSpPr>
            <a:spLocks noGrp="1"/>
          </p:cNvSpPr>
          <p:nvPr>
            <p:ph type="body" sz="quarter" idx="35"/>
          </p:nvPr>
        </p:nvSpPr>
        <p:spPr>
          <a:xfrm>
            <a:off x="4924714" y="4065339"/>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20" name="Text Placeholder 10">
            <a:extLst>
              <a:ext uri="{FF2B5EF4-FFF2-40B4-BE49-F238E27FC236}">
                <a16:creationId xmlns:a16="http://schemas.microsoft.com/office/drawing/2014/main" id="{7305B702-BB02-307E-00B7-98D9589921D0}"/>
              </a:ext>
            </a:extLst>
          </p:cNvPr>
          <p:cNvSpPr>
            <a:spLocks noGrp="1"/>
          </p:cNvSpPr>
          <p:nvPr>
            <p:ph type="body" sz="quarter" idx="36" hasCustomPrompt="1"/>
          </p:nvPr>
        </p:nvSpPr>
        <p:spPr>
          <a:xfrm>
            <a:off x="4924714" y="3191625"/>
            <a:ext cx="204152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26" name="Text Placeholder 29">
            <a:extLst>
              <a:ext uri="{FF2B5EF4-FFF2-40B4-BE49-F238E27FC236}">
                <a16:creationId xmlns:a16="http://schemas.microsoft.com/office/drawing/2014/main" id="{3BF95EB8-6106-AF3C-78D8-A066647E019C}"/>
              </a:ext>
            </a:extLst>
          </p:cNvPr>
          <p:cNvSpPr>
            <a:spLocks noGrp="1"/>
          </p:cNvSpPr>
          <p:nvPr>
            <p:ph type="body" sz="quarter" idx="37" hasCustomPrompt="1"/>
          </p:nvPr>
        </p:nvSpPr>
        <p:spPr>
          <a:xfrm>
            <a:off x="8001015"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31" name="Text Placeholder 10">
            <a:extLst>
              <a:ext uri="{FF2B5EF4-FFF2-40B4-BE49-F238E27FC236}">
                <a16:creationId xmlns:a16="http://schemas.microsoft.com/office/drawing/2014/main" id="{BD3A683B-E42E-FA35-E7FB-E74E9769CC8F}"/>
              </a:ext>
            </a:extLst>
          </p:cNvPr>
          <p:cNvSpPr>
            <a:spLocks noGrp="1"/>
          </p:cNvSpPr>
          <p:nvPr>
            <p:ph type="body" sz="quarter" idx="38"/>
          </p:nvPr>
        </p:nvSpPr>
        <p:spPr>
          <a:xfrm>
            <a:off x="7093383" y="2331707"/>
            <a:ext cx="204152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32" name="Text Placeholder 10">
            <a:extLst>
              <a:ext uri="{FF2B5EF4-FFF2-40B4-BE49-F238E27FC236}">
                <a16:creationId xmlns:a16="http://schemas.microsoft.com/office/drawing/2014/main" id="{CD109356-9C98-8245-D27A-8A562490475E}"/>
              </a:ext>
            </a:extLst>
          </p:cNvPr>
          <p:cNvSpPr>
            <a:spLocks noGrp="1"/>
          </p:cNvSpPr>
          <p:nvPr>
            <p:ph type="body" sz="quarter" idx="39"/>
          </p:nvPr>
        </p:nvSpPr>
        <p:spPr>
          <a:xfrm>
            <a:off x="7093383" y="1726398"/>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33" name="Text Placeholder 10">
            <a:extLst>
              <a:ext uri="{FF2B5EF4-FFF2-40B4-BE49-F238E27FC236}">
                <a16:creationId xmlns:a16="http://schemas.microsoft.com/office/drawing/2014/main" id="{A96809B5-A0D9-D023-DB2E-8E4549DC2C95}"/>
              </a:ext>
            </a:extLst>
          </p:cNvPr>
          <p:cNvSpPr>
            <a:spLocks noGrp="1"/>
          </p:cNvSpPr>
          <p:nvPr>
            <p:ph type="body" sz="quarter" idx="40" hasCustomPrompt="1"/>
          </p:nvPr>
        </p:nvSpPr>
        <p:spPr>
          <a:xfrm>
            <a:off x="7093383" y="3986163"/>
            <a:ext cx="204152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34" name="Text Placeholder 29">
            <a:extLst>
              <a:ext uri="{FF2B5EF4-FFF2-40B4-BE49-F238E27FC236}">
                <a16:creationId xmlns:a16="http://schemas.microsoft.com/office/drawing/2014/main" id="{51E62BD1-B08E-C073-462D-5FBCA2405379}"/>
              </a:ext>
            </a:extLst>
          </p:cNvPr>
          <p:cNvSpPr>
            <a:spLocks noGrp="1"/>
          </p:cNvSpPr>
          <p:nvPr>
            <p:ph type="body" sz="quarter" idx="41" hasCustomPrompt="1"/>
          </p:nvPr>
        </p:nvSpPr>
        <p:spPr>
          <a:xfrm>
            <a:off x="10169685"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35" name="Text Placeholder 10">
            <a:extLst>
              <a:ext uri="{FF2B5EF4-FFF2-40B4-BE49-F238E27FC236}">
                <a16:creationId xmlns:a16="http://schemas.microsoft.com/office/drawing/2014/main" id="{F811FDA7-E577-43F2-D6FC-983A4B94C801}"/>
              </a:ext>
            </a:extLst>
          </p:cNvPr>
          <p:cNvSpPr>
            <a:spLocks noGrp="1"/>
          </p:cNvSpPr>
          <p:nvPr>
            <p:ph type="body" sz="quarter" idx="42"/>
          </p:nvPr>
        </p:nvSpPr>
        <p:spPr>
          <a:xfrm>
            <a:off x="9262053" y="4670648"/>
            <a:ext cx="204152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36" name="Text Placeholder 10">
            <a:extLst>
              <a:ext uri="{FF2B5EF4-FFF2-40B4-BE49-F238E27FC236}">
                <a16:creationId xmlns:a16="http://schemas.microsoft.com/office/drawing/2014/main" id="{0A973B8F-AE50-34E5-5B15-81A9592DF28B}"/>
              </a:ext>
            </a:extLst>
          </p:cNvPr>
          <p:cNvSpPr>
            <a:spLocks noGrp="1"/>
          </p:cNvSpPr>
          <p:nvPr>
            <p:ph type="body" sz="quarter" idx="43"/>
          </p:nvPr>
        </p:nvSpPr>
        <p:spPr>
          <a:xfrm>
            <a:off x="9262053" y="4065339"/>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37" name="Text Placeholder 10">
            <a:extLst>
              <a:ext uri="{FF2B5EF4-FFF2-40B4-BE49-F238E27FC236}">
                <a16:creationId xmlns:a16="http://schemas.microsoft.com/office/drawing/2014/main" id="{ED523784-D992-9AF7-DA1B-2E65987A1D16}"/>
              </a:ext>
            </a:extLst>
          </p:cNvPr>
          <p:cNvSpPr>
            <a:spLocks noGrp="1"/>
          </p:cNvSpPr>
          <p:nvPr>
            <p:ph type="body" sz="quarter" idx="44" hasCustomPrompt="1"/>
          </p:nvPr>
        </p:nvSpPr>
        <p:spPr>
          <a:xfrm>
            <a:off x="9262053" y="3191625"/>
            <a:ext cx="204152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Tree>
    <p:extLst>
      <p:ext uri="{BB962C8B-B14F-4D97-AF65-F5344CB8AC3E}">
        <p14:creationId xmlns:p14="http://schemas.microsoft.com/office/powerpoint/2010/main" val="825233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meline I60V4">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A2F605B9-DD22-872B-689D-2D7562F0DAA7}"/>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 name="Title 1">
            <a:extLst>
              <a:ext uri="{FF2B5EF4-FFF2-40B4-BE49-F238E27FC236}">
                <a16:creationId xmlns:a16="http://schemas.microsoft.com/office/drawing/2014/main" id="{78C2D45A-2EAF-4A31-8BAE-AD989F7DA5B0}"/>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3" name="Line">
            <a:extLst>
              <a:ext uri="{FF2B5EF4-FFF2-40B4-BE49-F238E27FC236}">
                <a16:creationId xmlns:a16="http://schemas.microsoft.com/office/drawing/2014/main" id="{BC5305DD-784C-DCC5-7399-2D36AF29D154}"/>
              </a:ext>
            </a:extLst>
          </p:cNvPr>
          <p:cNvSpPr/>
          <p:nvPr userDrawn="1"/>
        </p:nvSpPr>
        <p:spPr>
          <a:xfrm>
            <a:off x="587375" y="3747625"/>
            <a:ext cx="11012343" cy="0"/>
          </a:xfrm>
          <a:prstGeom prst="line">
            <a:avLst/>
          </a:prstGeom>
          <a:ln w="25400">
            <a:solidFill>
              <a:schemeClr val="tx1"/>
            </a:solidFill>
            <a:prstDash val="dash"/>
            <a:miter/>
            <a:tailEnd type="stealth" w="lg" len="lg"/>
          </a:ln>
        </p:spPr>
        <p:txBody>
          <a:bodyPr lIns="34289" rIns="34289"/>
          <a:lstStyle/>
          <a:p>
            <a:endParaRPr sz="1350"/>
          </a:p>
        </p:txBody>
      </p:sp>
      <p:sp>
        <p:nvSpPr>
          <p:cNvPr id="30" name="Text Placeholder 29">
            <a:extLst>
              <a:ext uri="{FF2B5EF4-FFF2-40B4-BE49-F238E27FC236}">
                <a16:creationId xmlns:a16="http://schemas.microsoft.com/office/drawing/2014/main" id="{A0291D71-218F-D9A9-2622-7DB85D8925E4}"/>
              </a:ext>
            </a:extLst>
          </p:cNvPr>
          <p:cNvSpPr>
            <a:spLocks noGrp="1"/>
          </p:cNvSpPr>
          <p:nvPr>
            <p:ph type="body" sz="quarter" idx="28" hasCustomPrompt="1"/>
          </p:nvPr>
        </p:nvSpPr>
        <p:spPr>
          <a:xfrm>
            <a:off x="1312128"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 name="Text Placeholder 10">
            <a:extLst>
              <a:ext uri="{FF2B5EF4-FFF2-40B4-BE49-F238E27FC236}">
                <a16:creationId xmlns:a16="http://schemas.microsoft.com/office/drawing/2014/main" id="{6C7187E5-9CB0-DE77-CB11-15E8C3DB51E4}"/>
              </a:ext>
            </a:extLst>
          </p:cNvPr>
          <p:cNvSpPr>
            <a:spLocks noGrp="1"/>
          </p:cNvSpPr>
          <p:nvPr>
            <p:ph type="body" sz="quarter" idx="13"/>
          </p:nvPr>
        </p:nvSpPr>
        <p:spPr>
          <a:xfrm>
            <a:off x="587376" y="4670648"/>
            <a:ext cx="167576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7232E8A5-6B09-7349-2403-BC94FA614B1C}"/>
              </a:ext>
            </a:extLst>
          </p:cNvPr>
          <p:cNvSpPr>
            <a:spLocks noGrp="1"/>
          </p:cNvSpPr>
          <p:nvPr>
            <p:ph type="body" sz="quarter" idx="14"/>
          </p:nvPr>
        </p:nvSpPr>
        <p:spPr>
          <a:xfrm>
            <a:off x="587376" y="4065339"/>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E8615F10-68C5-1996-CA95-B27855937F31}"/>
              </a:ext>
            </a:extLst>
          </p:cNvPr>
          <p:cNvSpPr>
            <a:spLocks noGrp="1"/>
          </p:cNvSpPr>
          <p:nvPr>
            <p:ph type="body" sz="quarter" idx="15" hasCustomPrompt="1"/>
          </p:nvPr>
        </p:nvSpPr>
        <p:spPr>
          <a:xfrm>
            <a:off x="587376" y="3191625"/>
            <a:ext cx="167576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51" name="Text Placeholder 29">
            <a:extLst>
              <a:ext uri="{FF2B5EF4-FFF2-40B4-BE49-F238E27FC236}">
                <a16:creationId xmlns:a16="http://schemas.microsoft.com/office/drawing/2014/main" id="{53323434-68DF-9125-D566-F1BACDE11E4B}"/>
              </a:ext>
            </a:extLst>
          </p:cNvPr>
          <p:cNvSpPr>
            <a:spLocks noGrp="1"/>
          </p:cNvSpPr>
          <p:nvPr>
            <p:ph type="body" sz="quarter" idx="29" hasCustomPrompt="1"/>
          </p:nvPr>
        </p:nvSpPr>
        <p:spPr>
          <a:xfrm>
            <a:off x="3121243"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2" name="Text Placeholder 10">
            <a:extLst>
              <a:ext uri="{FF2B5EF4-FFF2-40B4-BE49-F238E27FC236}">
                <a16:creationId xmlns:a16="http://schemas.microsoft.com/office/drawing/2014/main" id="{BA71903A-36DE-91C7-EFA2-D90099718329}"/>
              </a:ext>
            </a:extLst>
          </p:cNvPr>
          <p:cNvSpPr>
            <a:spLocks noGrp="1"/>
          </p:cNvSpPr>
          <p:nvPr>
            <p:ph type="body" sz="quarter" idx="30"/>
          </p:nvPr>
        </p:nvSpPr>
        <p:spPr>
          <a:xfrm>
            <a:off x="2396491" y="2327828"/>
            <a:ext cx="167576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53" name="Text Placeholder 10">
            <a:extLst>
              <a:ext uri="{FF2B5EF4-FFF2-40B4-BE49-F238E27FC236}">
                <a16:creationId xmlns:a16="http://schemas.microsoft.com/office/drawing/2014/main" id="{D3DFFB25-896C-3EDE-6055-EE468DBDD581}"/>
              </a:ext>
            </a:extLst>
          </p:cNvPr>
          <p:cNvSpPr>
            <a:spLocks noGrp="1"/>
          </p:cNvSpPr>
          <p:nvPr>
            <p:ph type="body" sz="quarter" idx="31"/>
          </p:nvPr>
        </p:nvSpPr>
        <p:spPr>
          <a:xfrm>
            <a:off x="2396491" y="1722519"/>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54" name="Text Placeholder 10">
            <a:extLst>
              <a:ext uri="{FF2B5EF4-FFF2-40B4-BE49-F238E27FC236}">
                <a16:creationId xmlns:a16="http://schemas.microsoft.com/office/drawing/2014/main" id="{73D90FC2-7F19-F7F9-BC95-F4787D4A8104}"/>
              </a:ext>
            </a:extLst>
          </p:cNvPr>
          <p:cNvSpPr>
            <a:spLocks noGrp="1"/>
          </p:cNvSpPr>
          <p:nvPr>
            <p:ph type="body" sz="quarter" idx="32" hasCustomPrompt="1"/>
          </p:nvPr>
        </p:nvSpPr>
        <p:spPr>
          <a:xfrm>
            <a:off x="2396491" y="3993532"/>
            <a:ext cx="167576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55" name="Text Placeholder 29">
            <a:extLst>
              <a:ext uri="{FF2B5EF4-FFF2-40B4-BE49-F238E27FC236}">
                <a16:creationId xmlns:a16="http://schemas.microsoft.com/office/drawing/2014/main" id="{D4F2ECCC-C38D-BBB9-2E75-720DFAEE01CD}"/>
              </a:ext>
            </a:extLst>
          </p:cNvPr>
          <p:cNvSpPr>
            <a:spLocks noGrp="1"/>
          </p:cNvSpPr>
          <p:nvPr>
            <p:ph type="body" sz="quarter" idx="33" hasCustomPrompt="1"/>
          </p:nvPr>
        </p:nvSpPr>
        <p:spPr>
          <a:xfrm>
            <a:off x="4930358"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6" name="Text Placeholder 10">
            <a:extLst>
              <a:ext uri="{FF2B5EF4-FFF2-40B4-BE49-F238E27FC236}">
                <a16:creationId xmlns:a16="http://schemas.microsoft.com/office/drawing/2014/main" id="{67121663-70D4-3BF1-D4EF-1A9B305BD451}"/>
              </a:ext>
            </a:extLst>
          </p:cNvPr>
          <p:cNvSpPr>
            <a:spLocks noGrp="1"/>
          </p:cNvSpPr>
          <p:nvPr>
            <p:ph type="body" sz="quarter" idx="34"/>
          </p:nvPr>
        </p:nvSpPr>
        <p:spPr>
          <a:xfrm>
            <a:off x="4205606" y="4670648"/>
            <a:ext cx="167576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57" name="Text Placeholder 10">
            <a:extLst>
              <a:ext uri="{FF2B5EF4-FFF2-40B4-BE49-F238E27FC236}">
                <a16:creationId xmlns:a16="http://schemas.microsoft.com/office/drawing/2014/main" id="{A81A776E-11F9-71B1-4551-15342D48D672}"/>
              </a:ext>
            </a:extLst>
          </p:cNvPr>
          <p:cNvSpPr>
            <a:spLocks noGrp="1"/>
          </p:cNvSpPr>
          <p:nvPr>
            <p:ph type="body" sz="quarter" idx="35"/>
          </p:nvPr>
        </p:nvSpPr>
        <p:spPr>
          <a:xfrm>
            <a:off x="4205606" y="4065339"/>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58" name="Text Placeholder 10">
            <a:extLst>
              <a:ext uri="{FF2B5EF4-FFF2-40B4-BE49-F238E27FC236}">
                <a16:creationId xmlns:a16="http://schemas.microsoft.com/office/drawing/2014/main" id="{F94F1DAA-42A4-61E9-0754-1CCD3BCF29C2}"/>
              </a:ext>
            </a:extLst>
          </p:cNvPr>
          <p:cNvSpPr>
            <a:spLocks noGrp="1"/>
          </p:cNvSpPr>
          <p:nvPr>
            <p:ph type="body" sz="quarter" idx="36" hasCustomPrompt="1"/>
          </p:nvPr>
        </p:nvSpPr>
        <p:spPr>
          <a:xfrm>
            <a:off x="4205606" y="3191625"/>
            <a:ext cx="167576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59" name="Text Placeholder 29">
            <a:extLst>
              <a:ext uri="{FF2B5EF4-FFF2-40B4-BE49-F238E27FC236}">
                <a16:creationId xmlns:a16="http://schemas.microsoft.com/office/drawing/2014/main" id="{4898336E-E248-EF46-BA8B-2BF1CFFAB124}"/>
              </a:ext>
            </a:extLst>
          </p:cNvPr>
          <p:cNvSpPr>
            <a:spLocks noGrp="1"/>
          </p:cNvSpPr>
          <p:nvPr>
            <p:ph type="body" sz="quarter" idx="37" hasCustomPrompt="1"/>
          </p:nvPr>
        </p:nvSpPr>
        <p:spPr>
          <a:xfrm>
            <a:off x="6739473"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60" name="Text Placeholder 10">
            <a:extLst>
              <a:ext uri="{FF2B5EF4-FFF2-40B4-BE49-F238E27FC236}">
                <a16:creationId xmlns:a16="http://schemas.microsoft.com/office/drawing/2014/main" id="{5E6913C8-FB03-CD49-906E-DD4060DBAD6E}"/>
              </a:ext>
            </a:extLst>
          </p:cNvPr>
          <p:cNvSpPr>
            <a:spLocks noGrp="1"/>
          </p:cNvSpPr>
          <p:nvPr>
            <p:ph type="body" sz="quarter" idx="38"/>
          </p:nvPr>
        </p:nvSpPr>
        <p:spPr>
          <a:xfrm>
            <a:off x="6014721" y="2327828"/>
            <a:ext cx="167576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1" name="Text Placeholder 10">
            <a:extLst>
              <a:ext uri="{FF2B5EF4-FFF2-40B4-BE49-F238E27FC236}">
                <a16:creationId xmlns:a16="http://schemas.microsoft.com/office/drawing/2014/main" id="{44F6B3A7-AADA-116E-D6BB-28E7532917D1}"/>
              </a:ext>
            </a:extLst>
          </p:cNvPr>
          <p:cNvSpPr>
            <a:spLocks noGrp="1"/>
          </p:cNvSpPr>
          <p:nvPr>
            <p:ph type="body" sz="quarter" idx="39"/>
          </p:nvPr>
        </p:nvSpPr>
        <p:spPr>
          <a:xfrm>
            <a:off x="6014721" y="1722519"/>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62" name="Text Placeholder 10">
            <a:extLst>
              <a:ext uri="{FF2B5EF4-FFF2-40B4-BE49-F238E27FC236}">
                <a16:creationId xmlns:a16="http://schemas.microsoft.com/office/drawing/2014/main" id="{13BB42D9-4570-1606-4E3F-18FD1A7AF46F}"/>
              </a:ext>
            </a:extLst>
          </p:cNvPr>
          <p:cNvSpPr>
            <a:spLocks noGrp="1"/>
          </p:cNvSpPr>
          <p:nvPr>
            <p:ph type="body" sz="quarter" idx="40" hasCustomPrompt="1"/>
          </p:nvPr>
        </p:nvSpPr>
        <p:spPr>
          <a:xfrm>
            <a:off x="6014721" y="3993532"/>
            <a:ext cx="167576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63" name="Text Placeholder 29">
            <a:extLst>
              <a:ext uri="{FF2B5EF4-FFF2-40B4-BE49-F238E27FC236}">
                <a16:creationId xmlns:a16="http://schemas.microsoft.com/office/drawing/2014/main" id="{1BFCBE9E-B1A3-4422-5CF2-9541FA3C5246}"/>
              </a:ext>
            </a:extLst>
          </p:cNvPr>
          <p:cNvSpPr>
            <a:spLocks noGrp="1"/>
          </p:cNvSpPr>
          <p:nvPr>
            <p:ph type="body" sz="quarter" idx="41" hasCustomPrompt="1"/>
          </p:nvPr>
        </p:nvSpPr>
        <p:spPr>
          <a:xfrm>
            <a:off x="8548588"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64" name="Text Placeholder 10">
            <a:extLst>
              <a:ext uri="{FF2B5EF4-FFF2-40B4-BE49-F238E27FC236}">
                <a16:creationId xmlns:a16="http://schemas.microsoft.com/office/drawing/2014/main" id="{DABCB3F4-0842-933F-B8A6-7DEE28D99F1C}"/>
              </a:ext>
            </a:extLst>
          </p:cNvPr>
          <p:cNvSpPr>
            <a:spLocks noGrp="1"/>
          </p:cNvSpPr>
          <p:nvPr>
            <p:ph type="body" sz="quarter" idx="42"/>
          </p:nvPr>
        </p:nvSpPr>
        <p:spPr>
          <a:xfrm>
            <a:off x="7823836" y="4670648"/>
            <a:ext cx="167576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5" name="Text Placeholder 10">
            <a:extLst>
              <a:ext uri="{FF2B5EF4-FFF2-40B4-BE49-F238E27FC236}">
                <a16:creationId xmlns:a16="http://schemas.microsoft.com/office/drawing/2014/main" id="{D303EBE3-D758-CFCE-E6DE-CDF0FC2B99A9}"/>
              </a:ext>
            </a:extLst>
          </p:cNvPr>
          <p:cNvSpPr>
            <a:spLocks noGrp="1"/>
          </p:cNvSpPr>
          <p:nvPr>
            <p:ph type="body" sz="quarter" idx="43"/>
          </p:nvPr>
        </p:nvSpPr>
        <p:spPr>
          <a:xfrm>
            <a:off x="7823836" y="4065339"/>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66" name="Text Placeholder 10">
            <a:extLst>
              <a:ext uri="{FF2B5EF4-FFF2-40B4-BE49-F238E27FC236}">
                <a16:creationId xmlns:a16="http://schemas.microsoft.com/office/drawing/2014/main" id="{FE08EFEF-081F-D74C-0DBF-EC347C017AE3}"/>
              </a:ext>
            </a:extLst>
          </p:cNvPr>
          <p:cNvSpPr>
            <a:spLocks noGrp="1"/>
          </p:cNvSpPr>
          <p:nvPr>
            <p:ph type="body" sz="quarter" idx="44" hasCustomPrompt="1"/>
          </p:nvPr>
        </p:nvSpPr>
        <p:spPr>
          <a:xfrm>
            <a:off x="7823836" y="3191625"/>
            <a:ext cx="167576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67" name="Text Placeholder 29">
            <a:extLst>
              <a:ext uri="{FF2B5EF4-FFF2-40B4-BE49-F238E27FC236}">
                <a16:creationId xmlns:a16="http://schemas.microsoft.com/office/drawing/2014/main" id="{4926351E-7AD1-9C95-1407-C314C0CC317B}"/>
              </a:ext>
            </a:extLst>
          </p:cNvPr>
          <p:cNvSpPr>
            <a:spLocks noGrp="1"/>
          </p:cNvSpPr>
          <p:nvPr>
            <p:ph type="body" sz="quarter" idx="45" hasCustomPrompt="1"/>
          </p:nvPr>
        </p:nvSpPr>
        <p:spPr>
          <a:xfrm>
            <a:off x="10357703" y="3581400"/>
            <a:ext cx="226260" cy="317714"/>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68" name="Text Placeholder 10">
            <a:extLst>
              <a:ext uri="{FF2B5EF4-FFF2-40B4-BE49-F238E27FC236}">
                <a16:creationId xmlns:a16="http://schemas.microsoft.com/office/drawing/2014/main" id="{1B3E5397-AFF1-792C-EBED-85446B7974C2}"/>
              </a:ext>
            </a:extLst>
          </p:cNvPr>
          <p:cNvSpPr>
            <a:spLocks noGrp="1"/>
          </p:cNvSpPr>
          <p:nvPr>
            <p:ph type="body" sz="quarter" idx="46"/>
          </p:nvPr>
        </p:nvSpPr>
        <p:spPr>
          <a:xfrm>
            <a:off x="9632951" y="2327828"/>
            <a:ext cx="1675764" cy="1181511"/>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9" name="Text Placeholder 10">
            <a:extLst>
              <a:ext uri="{FF2B5EF4-FFF2-40B4-BE49-F238E27FC236}">
                <a16:creationId xmlns:a16="http://schemas.microsoft.com/office/drawing/2014/main" id="{6A42B7D2-42FB-CF79-5B03-F53EDE38C4C6}"/>
              </a:ext>
            </a:extLst>
          </p:cNvPr>
          <p:cNvSpPr>
            <a:spLocks noGrp="1"/>
          </p:cNvSpPr>
          <p:nvPr>
            <p:ph type="body" sz="quarter" idx="47"/>
          </p:nvPr>
        </p:nvSpPr>
        <p:spPr>
          <a:xfrm>
            <a:off x="9632951" y="1722519"/>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70" name="Text Placeholder 10">
            <a:extLst>
              <a:ext uri="{FF2B5EF4-FFF2-40B4-BE49-F238E27FC236}">
                <a16:creationId xmlns:a16="http://schemas.microsoft.com/office/drawing/2014/main" id="{B3E3AE05-5DB9-B07D-BA25-7F7F36F3731A}"/>
              </a:ext>
            </a:extLst>
          </p:cNvPr>
          <p:cNvSpPr>
            <a:spLocks noGrp="1"/>
          </p:cNvSpPr>
          <p:nvPr>
            <p:ph type="body" sz="quarter" idx="48" hasCustomPrompt="1"/>
          </p:nvPr>
        </p:nvSpPr>
        <p:spPr>
          <a:xfrm>
            <a:off x="9632951" y="3993532"/>
            <a:ext cx="1675764" cy="317714"/>
          </a:xfrm>
        </p:spPr>
        <p:txBody>
          <a:bodyPr anchor="b">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Tree>
    <p:extLst>
      <p:ext uri="{BB962C8B-B14F-4D97-AF65-F5344CB8AC3E}">
        <p14:creationId xmlns:p14="http://schemas.microsoft.com/office/powerpoint/2010/main" val="20141425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meline I60V5">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0ACDD1A6-536E-0CCF-EF98-51B51BF6A585}"/>
              </a:ext>
            </a:extLst>
          </p:cNvPr>
          <p:cNvSpPr>
            <a:spLocks noGrp="1" noChangeAspect="1"/>
          </p:cNvSpPr>
          <p:nvPr>
            <p:ph type="body" sz="quarter" idx="25" hasCustomPrompt="1"/>
          </p:nvPr>
        </p:nvSpPr>
        <p:spPr>
          <a:xfrm>
            <a:off x="6019087" y="4304708"/>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8" name="Line">
            <a:extLst>
              <a:ext uri="{FF2B5EF4-FFF2-40B4-BE49-F238E27FC236}">
                <a16:creationId xmlns:a16="http://schemas.microsoft.com/office/drawing/2014/main" id="{A2F605B9-DD22-872B-689D-2D7562F0DAA7}"/>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 name="Title 1">
            <a:extLst>
              <a:ext uri="{FF2B5EF4-FFF2-40B4-BE49-F238E27FC236}">
                <a16:creationId xmlns:a16="http://schemas.microsoft.com/office/drawing/2014/main" id="{78C2D45A-2EAF-4A31-8BAE-AD989F7DA5B0}"/>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30" name="Text Placeholder 29">
            <a:extLst>
              <a:ext uri="{FF2B5EF4-FFF2-40B4-BE49-F238E27FC236}">
                <a16:creationId xmlns:a16="http://schemas.microsoft.com/office/drawing/2014/main" id="{A0291D71-218F-D9A9-2622-7DB85D8925E4}"/>
              </a:ext>
            </a:extLst>
          </p:cNvPr>
          <p:cNvSpPr>
            <a:spLocks noGrp="1" noChangeAspect="1"/>
          </p:cNvSpPr>
          <p:nvPr>
            <p:ph type="body" sz="quarter" idx="28" hasCustomPrompt="1"/>
          </p:nvPr>
        </p:nvSpPr>
        <p:spPr>
          <a:xfrm>
            <a:off x="4711275" y="2993877"/>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 name="Text Placeholder 10">
            <a:extLst>
              <a:ext uri="{FF2B5EF4-FFF2-40B4-BE49-F238E27FC236}">
                <a16:creationId xmlns:a16="http://schemas.microsoft.com/office/drawing/2014/main" id="{6C7187E5-9CB0-DE77-CB11-15E8C3DB51E4}"/>
              </a:ext>
            </a:extLst>
          </p:cNvPr>
          <p:cNvSpPr>
            <a:spLocks noGrp="1"/>
          </p:cNvSpPr>
          <p:nvPr>
            <p:ph type="body" sz="quarter" idx="13"/>
          </p:nvPr>
        </p:nvSpPr>
        <p:spPr>
          <a:xfrm>
            <a:off x="1123670" y="2826687"/>
            <a:ext cx="2948940" cy="602674"/>
          </a:xfrm>
        </p:spPr>
        <p:txBody>
          <a:bodyPr>
            <a:noAutofit/>
          </a:bodyPr>
          <a:lstStyle>
            <a:lvl1pPr marL="0" indent="0" algn="r">
              <a:lnSpc>
                <a:spcPct val="100000"/>
              </a:lnSpc>
              <a:spcBef>
                <a:spcPts val="0"/>
              </a:spcBef>
              <a:buNone/>
              <a:defRPr sz="1600">
                <a:solidFill>
                  <a:schemeClr val="tx2"/>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7232E8A5-6B09-7349-2403-BC94FA614B1C}"/>
              </a:ext>
            </a:extLst>
          </p:cNvPr>
          <p:cNvSpPr>
            <a:spLocks noGrp="1"/>
          </p:cNvSpPr>
          <p:nvPr>
            <p:ph type="body" sz="quarter" idx="14"/>
          </p:nvPr>
        </p:nvSpPr>
        <p:spPr>
          <a:xfrm>
            <a:off x="1123670" y="2221377"/>
            <a:ext cx="2948940" cy="602673"/>
          </a:xfrm>
        </p:spPr>
        <p:txBody>
          <a:bodyPr anchor="b">
            <a:noAutofit/>
          </a:bodyPr>
          <a:lstStyle>
            <a:lvl1pPr marL="0" indent="0" algn="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E8615F10-68C5-1996-CA95-B27855937F31}"/>
              </a:ext>
            </a:extLst>
          </p:cNvPr>
          <p:cNvSpPr>
            <a:spLocks noGrp="1"/>
          </p:cNvSpPr>
          <p:nvPr>
            <p:ph type="body" sz="quarter" idx="15" hasCustomPrompt="1"/>
          </p:nvPr>
        </p:nvSpPr>
        <p:spPr>
          <a:xfrm>
            <a:off x="4159910" y="3590191"/>
            <a:ext cx="1256558" cy="317714"/>
          </a:xfrm>
        </p:spPr>
        <p:txBody>
          <a:bodyPr anchor="ctr">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13" name="Text Placeholder 10">
            <a:extLst>
              <a:ext uri="{FF2B5EF4-FFF2-40B4-BE49-F238E27FC236}">
                <a16:creationId xmlns:a16="http://schemas.microsoft.com/office/drawing/2014/main" id="{007B9150-95B2-43DD-FC9D-3EA2304B84C8}"/>
              </a:ext>
            </a:extLst>
          </p:cNvPr>
          <p:cNvSpPr>
            <a:spLocks noGrp="1"/>
          </p:cNvSpPr>
          <p:nvPr>
            <p:ph type="body" sz="quarter" idx="18" hasCustomPrompt="1"/>
          </p:nvPr>
        </p:nvSpPr>
        <p:spPr>
          <a:xfrm>
            <a:off x="5474195" y="3590191"/>
            <a:ext cx="1256558" cy="317714"/>
          </a:xfrm>
        </p:spPr>
        <p:txBody>
          <a:bodyPr anchor="ctr">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9" name="Text Placeholder 28">
            <a:extLst>
              <a:ext uri="{FF2B5EF4-FFF2-40B4-BE49-F238E27FC236}">
                <a16:creationId xmlns:a16="http://schemas.microsoft.com/office/drawing/2014/main" id="{2AA0503F-912F-E893-7DC8-F27630BC0AFA}"/>
              </a:ext>
            </a:extLst>
          </p:cNvPr>
          <p:cNvSpPr>
            <a:spLocks noGrp="1" noChangeAspect="1"/>
          </p:cNvSpPr>
          <p:nvPr>
            <p:ph type="body" sz="quarter" idx="27" hasCustomPrompt="1"/>
          </p:nvPr>
        </p:nvSpPr>
        <p:spPr>
          <a:xfrm>
            <a:off x="7339847" y="2993877"/>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15" name="Text Placeholder 10">
            <a:extLst>
              <a:ext uri="{FF2B5EF4-FFF2-40B4-BE49-F238E27FC236}">
                <a16:creationId xmlns:a16="http://schemas.microsoft.com/office/drawing/2014/main" id="{17AE3F38-484E-8027-C32D-B240FBB2580F}"/>
              </a:ext>
            </a:extLst>
          </p:cNvPr>
          <p:cNvSpPr>
            <a:spLocks noGrp="1"/>
          </p:cNvSpPr>
          <p:nvPr>
            <p:ph type="body" sz="quarter" idx="19"/>
          </p:nvPr>
        </p:nvSpPr>
        <p:spPr>
          <a:xfrm>
            <a:off x="8119392" y="2829324"/>
            <a:ext cx="2948940" cy="602674"/>
          </a:xfrm>
        </p:spPr>
        <p:txBody>
          <a:bodyPr>
            <a:noAutofit/>
          </a:bodyPr>
          <a:lstStyle>
            <a:lvl1pPr marL="0" indent="0" algn="l">
              <a:lnSpc>
                <a:spcPct val="100000"/>
              </a:lnSpc>
              <a:spcBef>
                <a:spcPts val="0"/>
              </a:spcBef>
              <a:buNone/>
              <a:defRPr sz="1600">
                <a:solidFill>
                  <a:schemeClr val="tx2"/>
                </a:solidFill>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7218F744-A07C-F8EF-CC0A-E4AD045A2D52}"/>
              </a:ext>
            </a:extLst>
          </p:cNvPr>
          <p:cNvSpPr>
            <a:spLocks noGrp="1"/>
          </p:cNvSpPr>
          <p:nvPr>
            <p:ph type="body" sz="quarter" idx="20"/>
          </p:nvPr>
        </p:nvSpPr>
        <p:spPr>
          <a:xfrm>
            <a:off x="8119392" y="2224014"/>
            <a:ext cx="2948940" cy="602673"/>
          </a:xfrm>
        </p:spPr>
        <p:txBody>
          <a:bodyPr anchor="b">
            <a:noAutofit/>
          </a:bodyPr>
          <a:lstStyle>
            <a:lvl1pPr marL="0" indent="0" algn="l">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A190B8ED-0179-5E35-1308-5D8108D82AE1}"/>
              </a:ext>
            </a:extLst>
          </p:cNvPr>
          <p:cNvSpPr>
            <a:spLocks noGrp="1"/>
          </p:cNvSpPr>
          <p:nvPr>
            <p:ph type="body" sz="quarter" idx="21" hasCustomPrompt="1"/>
          </p:nvPr>
        </p:nvSpPr>
        <p:spPr>
          <a:xfrm>
            <a:off x="6788480" y="3590191"/>
            <a:ext cx="1256558" cy="317714"/>
          </a:xfrm>
        </p:spPr>
        <p:txBody>
          <a:bodyPr anchor="ctr">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2" name="Text Placeholder 10">
            <a:extLst>
              <a:ext uri="{FF2B5EF4-FFF2-40B4-BE49-F238E27FC236}">
                <a16:creationId xmlns:a16="http://schemas.microsoft.com/office/drawing/2014/main" id="{DE5F7162-0C65-68F6-5B4A-B7B95913E1A5}"/>
              </a:ext>
            </a:extLst>
          </p:cNvPr>
          <p:cNvSpPr>
            <a:spLocks noGrp="1"/>
          </p:cNvSpPr>
          <p:nvPr>
            <p:ph type="body" sz="quarter" idx="16"/>
          </p:nvPr>
        </p:nvSpPr>
        <p:spPr>
          <a:xfrm>
            <a:off x="4621530" y="5273322"/>
            <a:ext cx="2948940" cy="602674"/>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23" name="Text Placeholder 10">
            <a:extLst>
              <a:ext uri="{FF2B5EF4-FFF2-40B4-BE49-F238E27FC236}">
                <a16:creationId xmlns:a16="http://schemas.microsoft.com/office/drawing/2014/main" id="{F9E05BA1-6724-0402-3843-571B91A91F3E}"/>
              </a:ext>
            </a:extLst>
          </p:cNvPr>
          <p:cNvSpPr>
            <a:spLocks noGrp="1"/>
          </p:cNvSpPr>
          <p:nvPr>
            <p:ph type="body" sz="quarter" idx="17"/>
          </p:nvPr>
        </p:nvSpPr>
        <p:spPr>
          <a:xfrm>
            <a:off x="4621530" y="4668012"/>
            <a:ext cx="2948940"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grpSp>
        <p:nvGrpSpPr>
          <p:cNvPr id="4" name="Group 3">
            <a:extLst>
              <a:ext uri="{FF2B5EF4-FFF2-40B4-BE49-F238E27FC236}">
                <a16:creationId xmlns:a16="http://schemas.microsoft.com/office/drawing/2014/main" id="{9CF12ED1-E6FC-CAF3-E8D7-8CF90E70C735}"/>
              </a:ext>
            </a:extLst>
          </p:cNvPr>
          <p:cNvGrpSpPr/>
          <p:nvPr userDrawn="1"/>
        </p:nvGrpSpPr>
        <p:grpSpPr>
          <a:xfrm>
            <a:off x="4134283" y="3095142"/>
            <a:ext cx="3923434" cy="1307812"/>
            <a:chOff x="4134283" y="2771991"/>
            <a:chExt cx="3923434" cy="1307812"/>
          </a:xfrm>
        </p:grpSpPr>
        <p:grpSp>
          <p:nvGrpSpPr>
            <p:cNvPr id="7" name="Group 6">
              <a:extLst>
                <a:ext uri="{FF2B5EF4-FFF2-40B4-BE49-F238E27FC236}">
                  <a16:creationId xmlns:a16="http://schemas.microsoft.com/office/drawing/2014/main" id="{2F1EBDFF-DD4D-EE51-BC1E-DB7938DB35C8}"/>
                </a:ext>
              </a:extLst>
            </p:cNvPr>
            <p:cNvGrpSpPr/>
            <p:nvPr userDrawn="1"/>
          </p:nvGrpSpPr>
          <p:grpSpPr>
            <a:xfrm>
              <a:off x="4134283" y="2771991"/>
              <a:ext cx="3923434" cy="1307812"/>
              <a:chOff x="4134283" y="2768888"/>
              <a:chExt cx="3923434" cy="1307812"/>
            </a:xfrm>
          </p:grpSpPr>
          <p:sp>
            <p:nvSpPr>
              <p:cNvPr id="18" name="Arc 47">
                <a:extLst>
                  <a:ext uri="{FF2B5EF4-FFF2-40B4-BE49-F238E27FC236}">
                    <a16:creationId xmlns:a16="http://schemas.microsoft.com/office/drawing/2014/main" id="{E4DE4B97-084F-BE79-F0B6-7986EE407BE3}"/>
                  </a:ext>
                </a:extLst>
              </p:cNvPr>
              <p:cNvSpPr/>
              <p:nvPr userDrawn="1"/>
            </p:nvSpPr>
            <p:spPr>
              <a:xfrm>
                <a:off x="4134283" y="2768888"/>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9" name="Arc 48">
                <a:extLst>
                  <a:ext uri="{FF2B5EF4-FFF2-40B4-BE49-F238E27FC236}">
                    <a16:creationId xmlns:a16="http://schemas.microsoft.com/office/drawing/2014/main" id="{82558350-B1E5-0448-610A-44649C37BD64}"/>
                  </a:ext>
                </a:extLst>
              </p:cNvPr>
              <p:cNvSpPr/>
              <p:nvPr userDrawn="1"/>
            </p:nvSpPr>
            <p:spPr>
              <a:xfrm flipV="1">
                <a:off x="5442094" y="2768888"/>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Arc 49">
                <a:extLst>
                  <a:ext uri="{FF2B5EF4-FFF2-40B4-BE49-F238E27FC236}">
                    <a16:creationId xmlns:a16="http://schemas.microsoft.com/office/drawing/2014/main" id="{0511D30C-DE5F-52F9-32FB-09C7CF5ECDA2}"/>
                  </a:ext>
                </a:extLst>
              </p:cNvPr>
              <p:cNvSpPr/>
              <p:nvPr userDrawn="1"/>
            </p:nvSpPr>
            <p:spPr>
              <a:xfrm>
                <a:off x="6749906" y="2768888"/>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090925D0-ADDD-119C-A9E9-28F20877EE32}"/>
                </a:ext>
              </a:extLst>
            </p:cNvPr>
            <p:cNvGrpSpPr/>
            <p:nvPr userDrawn="1"/>
          </p:nvGrpSpPr>
          <p:grpSpPr>
            <a:xfrm>
              <a:off x="4134283" y="2771991"/>
              <a:ext cx="3923434" cy="1307812"/>
              <a:chOff x="4134283" y="2775094"/>
              <a:chExt cx="3923434" cy="1307812"/>
            </a:xfrm>
          </p:grpSpPr>
          <p:sp>
            <p:nvSpPr>
              <p:cNvPr id="11" name="Arc 10">
                <a:extLst>
                  <a:ext uri="{FF2B5EF4-FFF2-40B4-BE49-F238E27FC236}">
                    <a16:creationId xmlns:a16="http://schemas.microsoft.com/office/drawing/2014/main" id="{A63830B9-DCC1-24B1-A2DA-780A683EB23C}"/>
                  </a:ext>
                </a:extLst>
              </p:cNvPr>
              <p:cNvSpPr/>
              <p:nvPr userDrawn="1"/>
            </p:nvSpPr>
            <p:spPr>
              <a:xfrm>
                <a:off x="4134283" y="2775094"/>
                <a:ext cx="1307811" cy="1307812"/>
              </a:xfrm>
              <a:prstGeom prst="arc">
                <a:avLst>
                  <a:gd name="adj1" fmla="val 10792152"/>
                  <a:gd name="adj2" fmla="val 0"/>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2" name="Arc 11">
                <a:extLst>
                  <a:ext uri="{FF2B5EF4-FFF2-40B4-BE49-F238E27FC236}">
                    <a16:creationId xmlns:a16="http://schemas.microsoft.com/office/drawing/2014/main" id="{57CC20A1-E377-FFDC-5F6F-17DEBD13B64F}"/>
                  </a:ext>
                </a:extLst>
              </p:cNvPr>
              <p:cNvSpPr/>
              <p:nvPr userDrawn="1"/>
            </p:nvSpPr>
            <p:spPr>
              <a:xfrm flipV="1">
                <a:off x="5442094" y="2775094"/>
                <a:ext cx="1307811" cy="1307812"/>
              </a:xfrm>
              <a:prstGeom prst="arc">
                <a:avLst>
                  <a:gd name="adj1" fmla="val 10790197"/>
                  <a:gd name="adj2" fmla="val 0"/>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Arc 13">
                <a:extLst>
                  <a:ext uri="{FF2B5EF4-FFF2-40B4-BE49-F238E27FC236}">
                    <a16:creationId xmlns:a16="http://schemas.microsoft.com/office/drawing/2014/main" id="{7AB0D640-8DB6-4E60-26BF-9C8D0C2D7B86}"/>
                  </a:ext>
                </a:extLst>
              </p:cNvPr>
              <p:cNvSpPr/>
              <p:nvPr userDrawn="1"/>
            </p:nvSpPr>
            <p:spPr>
              <a:xfrm>
                <a:off x="6749906" y="2775094"/>
                <a:ext cx="1307811" cy="1307812"/>
              </a:xfrm>
              <a:prstGeom prst="arc">
                <a:avLst>
                  <a:gd name="adj1" fmla="val 10792152"/>
                  <a:gd name="adj2" fmla="val 0"/>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Tree>
    <p:extLst>
      <p:ext uri="{BB962C8B-B14F-4D97-AF65-F5344CB8AC3E}">
        <p14:creationId xmlns:p14="http://schemas.microsoft.com/office/powerpoint/2010/main" val="34682408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meline I60V6">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0ACDD1A6-536E-0CCF-EF98-51B51BF6A585}"/>
              </a:ext>
            </a:extLst>
          </p:cNvPr>
          <p:cNvSpPr>
            <a:spLocks noGrp="1" noChangeAspect="1"/>
          </p:cNvSpPr>
          <p:nvPr>
            <p:ph type="body" sz="quarter" idx="25" hasCustomPrompt="1"/>
          </p:nvPr>
        </p:nvSpPr>
        <p:spPr>
          <a:xfrm>
            <a:off x="5370553" y="4294849"/>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8" name="Line">
            <a:extLst>
              <a:ext uri="{FF2B5EF4-FFF2-40B4-BE49-F238E27FC236}">
                <a16:creationId xmlns:a16="http://schemas.microsoft.com/office/drawing/2014/main" id="{A2F605B9-DD22-872B-689D-2D7562F0DAA7}"/>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 name="Title 1">
            <a:extLst>
              <a:ext uri="{FF2B5EF4-FFF2-40B4-BE49-F238E27FC236}">
                <a16:creationId xmlns:a16="http://schemas.microsoft.com/office/drawing/2014/main" id="{78C2D45A-2EAF-4A31-8BAE-AD989F7DA5B0}"/>
              </a:ext>
            </a:extLst>
          </p:cNvPr>
          <p:cNvSpPr>
            <a:spLocks noGrp="1"/>
          </p:cNvSpPr>
          <p:nvPr>
            <p:ph type="title"/>
          </p:nvPr>
        </p:nvSpPr>
        <p:spPr>
          <a:xfrm>
            <a:off x="587375" y="584201"/>
            <a:ext cx="11012343" cy="930274"/>
          </a:xfrm>
        </p:spPr>
        <p:txBody>
          <a:bodyPr wrap="square" anchor="t">
            <a:noAutofit/>
          </a:bodyPr>
          <a:lstStyle>
            <a:lvl1pPr>
              <a:defRPr sz="4400" b="0">
                <a:latin typeface="+mj-lt"/>
              </a:defRPr>
            </a:lvl1pPr>
          </a:lstStyle>
          <a:p>
            <a:r>
              <a:rPr lang="en-US" dirty="0"/>
              <a:t>Click to edit Master title</a:t>
            </a:r>
          </a:p>
        </p:txBody>
      </p:sp>
      <p:sp>
        <p:nvSpPr>
          <p:cNvPr id="30" name="Text Placeholder 29">
            <a:extLst>
              <a:ext uri="{FF2B5EF4-FFF2-40B4-BE49-F238E27FC236}">
                <a16:creationId xmlns:a16="http://schemas.microsoft.com/office/drawing/2014/main" id="{A0291D71-218F-D9A9-2622-7DB85D8925E4}"/>
              </a:ext>
            </a:extLst>
          </p:cNvPr>
          <p:cNvSpPr>
            <a:spLocks noGrp="1" noChangeAspect="1"/>
          </p:cNvSpPr>
          <p:nvPr>
            <p:ph type="body" sz="quarter" idx="28" hasCustomPrompt="1"/>
          </p:nvPr>
        </p:nvSpPr>
        <p:spPr>
          <a:xfrm>
            <a:off x="4062742" y="2988301"/>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 name="Text Placeholder 10">
            <a:extLst>
              <a:ext uri="{FF2B5EF4-FFF2-40B4-BE49-F238E27FC236}">
                <a16:creationId xmlns:a16="http://schemas.microsoft.com/office/drawing/2014/main" id="{6C7187E5-9CB0-DE77-CB11-15E8C3DB51E4}"/>
              </a:ext>
            </a:extLst>
          </p:cNvPr>
          <p:cNvSpPr>
            <a:spLocks noGrp="1"/>
          </p:cNvSpPr>
          <p:nvPr>
            <p:ph type="body" sz="quarter" idx="13"/>
          </p:nvPr>
        </p:nvSpPr>
        <p:spPr>
          <a:xfrm>
            <a:off x="593777" y="3525597"/>
            <a:ext cx="2710339" cy="786576"/>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7232E8A5-6B09-7349-2403-BC94FA614B1C}"/>
              </a:ext>
            </a:extLst>
          </p:cNvPr>
          <p:cNvSpPr>
            <a:spLocks noGrp="1"/>
          </p:cNvSpPr>
          <p:nvPr>
            <p:ph type="body" sz="quarter" idx="14"/>
          </p:nvPr>
        </p:nvSpPr>
        <p:spPr>
          <a:xfrm>
            <a:off x="593777" y="2920287"/>
            <a:ext cx="2710339"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E8615F10-68C5-1996-CA95-B27855937F31}"/>
              </a:ext>
            </a:extLst>
          </p:cNvPr>
          <p:cNvSpPr>
            <a:spLocks noGrp="1"/>
          </p:cNvSpPr>
          <p:nvPr>
            <p:ph type="body" sz="quarter" idx="15" hasCustomPrompt="1"/>
          </p:nvPr>
        </p:nvSpPr>
        <p:spPr>
          <a:xfrm>
            <a:off x="3511658" y="3613525"/>
            <a:ext cx="1256400" cy="317714"/>
          </a:xfrm>
        </p:spPr>
        <p:txBody>
          <a:bodyPr anchor="ctr">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13" name="Text Placeholder 10">
            <a:extLst>
              <a:ext uri="{FF2B5EF4-FFF2-40B4-BE49-F238E27FC236}">
                <a16:creationId xmlns:a16="http://schemas.microsoft.com/office/drawing/2014/main" id="{007B9150-95B2-43DD-FC9D-3EA2304B84C8}"/>
              </a:ext>
            </a:extLst>
          </p:cNvPr>
          <p:cNvSpPr>
            <a:spLocks noGrp="1"/>
          </p:cNvSpPr>
          <p:nvPr>
            <p:ph type="body" sz="quarter" idx="18" hasCustomPrompt="1"/>
          </p:nvPr>
        </p:nvSpPr>
        <p:spPr>
          <a:xfrm>
            <a:off x="4819401" y="3613525"/>
            <a:ext cx="1256400" cy="317714"/>
          </a:xfrm>
        </p:spPr>
        <p:txBody>
          <a:bodyPr anchor="ctr">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9" name="Text Placeholder 28">
            <a:extLst>
              <a:ext uri="{FF2B5EF4-FFF2-40B4-BE49-F238E27FC236}">
                <a16:creationId xmlns:a16="http://schemas.microsoft.com/office/drawing/2014/main" id="{2AA0503F-912F-E893-7DC8-F27630BC0AFA}"/>
              </a:ext>
            </a:extLst>
          </p:cNvPr>
          <p:cNvSpPr>
            <a:spLocks noGrp="1" noChangeAspect="1"/>
          </p:cNvSpPr>
          <p:nvPr>
            <p:ph type="body" sz="quarter" idx="27" hasCustomPrompt="1"/>
          </p:nvPr>
        </p:nvSpPr>
        <p:spPr>
          <a:xfrm>
            <a:off x="6678364" y="2988301"/>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15" name="Text Placeholder 10">
            <a:extLst>
              <a:ext uri="{FF2B5EF4-FFF2-40B4-BE49-F238E27FC236}">
                <a16:creationId xmlns:a16="http://schemas.microsoft.com/office/drawing/2014/main" id="{17AE3F38-484E-8027-C32D-B240FBB2580F}"/>
              </a:ext>
            </a:extLst>
          </p:cNvPr>
          <p:cNvSpPr>
            <a:spLocks noGrp="1"/>
          </p:cNvSpPr>
          <p:nvPr>
            <p:ph type="body" sz="quarter" idx="19"/>
          </p:nvPr>
        </p:nvSpPr>
        <p:spPr>
          <a:xfrm>
            <a:off x="5473606" y="2157630"/>
            <a:ext cx="2638520" cy="786576"/>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7218F744-A07C-F8EF-CC0A-E4AD045A2D52}"/>
              </a:ext>
            </a:extLst>
          </p:cNvPr>
          <p:cNvSpPr>
            <a:spLocks noGrp="1"/>
          </p:cNvSpPr>
          <p:nvPr>
            <p:ph type="body" sz="quarter" idx="20"/>
          </p:nvPr>
        </p:nvSpPr>
        <p:spPr>
          <a:xfrm>
            <a:off x="5473606" y="1552320"/>
            <a:ext cx="2638520"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A190B8ED-0179-5E35-1308-5D8108D82AE1}"/>
              </a:ext>
            </a:extLst>
          </p:cNvPr>
          <p:cNvSpPr>
            <a:spLocks noGrp="1"/>
          </p:cNvSpPr>
          <p:nvPr>
            <p:ph type="body" sz="quarter" idx="21" hasCustomPrompt="1"/>
          </p:nvPr>
        </p:nvSpPr>
        <p:spPr>
          <a:xfrm>
            <a:off x="6127144" y="3613525"/>
            <a:ext cx="1256400" cy="317714"/>
          </a:xfrm>
        </p:spPr>
        <p:txBody>
          <a:bodyPr anchor="ctr">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8" name="Text Placeholder 27">
            <a:extLst>
              <a:ext uri="{FF2B5EF4-FFF2-40B4-BE49-F238E27FC236}">
                <a16:creationId xmlns:a16="http://schemas.microsoft.com/office/drawing/2014/main" id="{D8189EAD-5F4B-AA86-4234-6FD2DDF21698}"/>
              </a:ext>
            </a:extLst>
          </p:cNvPr>
          <p:cNvSpPr>
            <a:spLocks noGrp="1" noChangeAspect="1"/>
          </p:cNvSpPr>
          <p:nvPr>
            <p:ph type="body" sz="quarter" idx="26" hasCustomPrompt="1"/>
          </p:nvPr>
        </p:nvSpPr>
        <p:spPr>
          <a:xfrm>
            <a:off x="7986175" y="4294849"/>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21" name="Text Placeholder 10">
            <a:extLst>
              <a:ext uri="{FF2B5EF4-FFF2-40B4-BE49-F238E27FC236}">
                <a16:creationId xmlns:a16="http://schemas.microsoft.com/office/drawing/2014/main" id="{30F749BF-F427-2D59-B086-55A99286C6CF}"/>
              </a:ext>
            </a:extLst>
          </p:cNvPr>
          <p:cNvSpPr>
            <a:spLocks noGrp="1"/>
          </p:cNvSpPr>
          <p:nvPr>
            <p:ph type="body" sz="quarter" idx="24" hasCustomPrompt="1"/>
          </p:nvPr>
        </p:nvSpPr>
        <p:spPr>
          <a:xfrm>
            <a:off x="7434887" y="3613525"/>
            <a:ext cx="1256400" cy="317714"/>
          </a:xfrm>
        </p:spPr>
        <p:txBody>
          <a:bodyPr anchor="ctr">
            <a:noAutofit/>
          </a:bodyPr>
          <a:lstStyle>
            <a:lvl1pPr marL="0" indent="0" algn="ctr">
              <a:lnSpc>
                <a:spcPct val="100000"/>
              </a:lnSpc>
              <a:spcBef>
                <a:spcPts val="0"/>
              </a:spcBef>
              <a:buNone/>
              <a:defRPr sz="1700" b="1">
                <a:solidFill>
                  <a:schemeClr val="tx1">
                    <a:lumMod val="75000"/>
                    <a:lumOff val="25000"/>
                  </a:schemeClr>
                </a:solidFill>
              </a:defRPr>
            </a:lvl1pPr>
          </a:lstStyle>
          <a:p>
            <a:pPr lvl="0"/>
            <a:r>
              <a:rPr lang="en-US" dirty="0"/>
              <a:t>Milestone</a:t>
            </a:r>
          </a:p>
        </p:txBody>
      </p:sp>
      <p:sp>
        <p:nvSpPr>
          <p:cNvPr id="22" name="Text Placeholder 10">
            <a:extLst>
              <a:ext uri="{FF2B5EF4-FFF2-40B4-BE49-F238E27FC236}">
                <a16:creationId xmlns:a16="http://schemas.microsoft.com/office/drawing/2014/main" id="{DE5F7162-0C65-68F6-5B4A-B7B95913E1A5}"/>
              </a:ext>
            </a:extLst>
          </p:cNvPr>
          <p:cNvSpPr>
            <a:spLocks noGrp="1"/>
          </p:cNvSpPr>
          <p:nvPr>
            <p:ph type="body" sz="quarter" idx="16"/>
          </p:nvPr>
        </p:nvSpPr>
        <p:spPr>
          <a:xfrm>
            <a:off x="4087624" y="5178432"/>
            <a:ext cx="2638520" cy="786576"/>
          </a:xfrm>
        </p:spPr>
        <p:txBody>
          <a:bodyPr>
            <a:noAutofit/>
          </a:bodyPr>
          <a:lstStyle>
            <a:lvl1pPr marL="0" indent="0" algn="ctr">
              <a:lnSpc>
                <a:spcPct val="100000"/>
              </a:lnSpc>
              <a:spcBef>
                <a:spcPts val="0"/>
              </a:spcBef>
              <a:buNone/>
              <a:defRPr sz="1600">
                <a:solidFill>
                  <a:schemeClr val="tx2"/>
                </a:solidFill>
              </a:defRPr>
            </a:lvl1pPr>
          </a:lstStyle>
          <a:p>
            <a:pPr lvl="0"/>
            <a:r>
              <a:rPr lang="en-US" dirty="0"/>
              <a:t>Click to edit Master text styles</a:t>
            </a:r>
          </a:p>
        </p:txBody>
      </p:sp>
      <p:sp>
        <p:nvSpPr>
          <p:cNvPr id="23" name="Text Placeholder 10">
            <a:extLst>
              <a:ext uri="{FF2B5EF4-FFF2-40B4-BE49-F238E27FC236}">
                <a16:creationId xmlns:a16="http://schemas.microsoft.com/office/drawing/2014/main" id="{F9E05BA1-6724-0402-3843-571B91A91F3E}"/>
              </a:ext>
            </a:extLst>
          </p:cNvPr>
          <p:cNvSpPr>
            <a:spLocks noGrp="1"/>
          </p:cNvSpPr>
          <p:nvPr>
            <p:ph type="body" sz="quarter" idx="17"/>
          </p:nvPr>
        </p:nvSpPr>
        <p:spPr>
          <a:xfrm>
            <a:off x="4087624" y="4573122"/>
            <a:ext cx="2638520" cy="602673"/>
          </a:xfrm>
        </p:spPr>
        <p:txBody>
          <a:bodyPr anchor="b">
            <a:noAutofit/>
          </a:bodyPr>
          <a:lstStyle>
            <a:lvl1pPr marL="0" indent="0" algn="ctr">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B0313C93-29A6-3A40-311C-072490AE271F}"/>
              </a:ext>
            </a:extLst>
          </p:cNvPr>
          <p:cNvSpPr>
            <a:spLocks noGrp="1"/>
          </p:cNvSpPr>
          <p:nvPr>
            <p:ph type="body" sz="quarter" idx="22"/>
          </p:nvPr>
        </p:nvSpPr>
        <p:spPr>
          <a:xfrm>
            <a:off x="8894286" y="3508274"/>
            <a:ext cx="2710339" cy="786576"/>
          </a:xfrm>
        </p:spPr>
        <p:txBody>
          <a:bodyPr>
            <a:noAutofit/>
          </a:bodyPr>
          <a:lstStyle>
            <a:lvl1pPr marL="0" indent="0" algn="l">
              <a:lnSpc>
                <a:spcPct val="100000"/>
              </a:lnSpc>
              <a:spcBef>
                <a:spcPts val="0"/>
              </a:spcBef>
              <a:buNone/>
              <a:defRPr sz="1600">
                <a:solidFill>
                  <a:schemeClr val="tx2"/>
                </a:solidFill>
              </a:defRPr>
            </a:lvl1pPr>
          </a:lstStyle>
          <a:p>
            <a:pPr lvl="0"/>
            <a:r>
              <a:rPr lang="en-US" dirty="0"/>
              <a:t>Click to edit Master text styles</a:t>
            </a:r>
          </a:p>
        </p:txBody>
      </p:sp>
      <p:sp>
        <p:nvSpPr>
          <p:cNvPr id="25" name="Text Placeholder 10">
            <a:extLst>
              <a:ext uri="{FF2B5EF4-FFF2-40B4-BE49-F238E27FC236}">
                <a16:creationId xmlns:a16="http://schemas.microsoft.com/office/drawing/2014/main" id="{621B90FF-CCB6-7695-8F17-60F1539B2469}"/>
              </a:ext>
            </a:extLst>
          </p:cNvPr>
          <p:cNvSpPr>
            <a:spLocks noGrp="1"/>
          </p:cNvSpPr>
          <p:nvPr>
            <p:ph type="body" sz="quarter" idx="23"/>
          </p:nvPr>
        </p:nvSpPr>
        <p:spPr>
          <a:xfrm>
            <a:off x="8894286" y="2902964"/>
            <a:ext cx="2710339" cy="602673"/>
          </a:xfrm>
        </p:spPr>
        <p:txBody>
          <a:bodyPr anchor="b">
            <a:noAutofit/>
          </a:bodyPr>
          <a:lstStyle>
            <a:lvl1pPr marL="0" indent="0" algn="l">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grpSp>
        <p:nvGrpSpPr>
          <p:cNvPr id="10" name="Group 9">
            <a:extLst>
              <a:ext uri="{FF2B5EF4-FFF2-40B4-BE49-F238E27FC236}">
                <a16:creationId xmlns:a16="http://schemas.microsoft.com/office/drawing/2014/main" id="{CF701071-7F47-1346-31A5-21084507599F}"/>
              </a:ext>
            </a:extLst>
          </p:cNvPr>
          <p:cNvGrpSpPr/>
          <p:nvPr userDrawn="1"/>
        </p:nvGrpSpPr>
        <p:grpSpPr>
          <a:xfrm>
            <a:off x="3485750" y="3093719"/>
            <a:ext cx="5231244" cy="1307812"/>
            <a:chOff x="4134283" y="3357980"/>
            <a:chExt cx="5231244" cy="1307812"/>
          </a:xfrm>
        </p:grpSpPr>
        <p:grpSp>
          <p:nvGrpSpPr>
            <p:cNvPr id="11" name="Group 10">
              <a:extLst>
                <a:ext uri="{FF2B5EF4-FFF2-40B4-BE49-F238E27FC236}">
                  <a16:creationId xmlns:a16="http://schemas.microsoft.com/office/drawing/2014/main" id="{D769EF49-5B06-2455-F4D8-CBEDF0DAEA56}"/>
                </a:ext>
              </a:extLst>
            </p:cNvPr>
            <p:cNvGrpSpPr/>
            <p:nvPr userDrawn="1"/>
          </p:nvGrpSpPr>
          <p:grpSpPr>
            <a:xfrm>
              <a:off x="6749905" y="3357980"/>
              <a:ext cx="2615622" cy="1307812"/>
              <a:chOff x="4134283" y="2768888"/>
              <a:chExt cx="2615622" cy="1307812"/>
            </a:xfrm>
          </p:grpSpPr>
          <p:sp>
            <p:nvSpPr>
              <p:cNvPr id="34" name="Arc 47">
                <a:extLst>
                  <a:ext uri="{FF2B5EF4-FFF2-40B4-BE49-F238E27FC236}">
                    <a16:creationId xmlns:a16="http://schemas.microsoft.com/office/drawing/2014/main" id="{55DF066B-1DF3-81AC-D644-7F0B5B75E856}"/>
                  </a:ext>
                </a:extLst>
              </p:cNvPr>
              <p:cNvSpPr/>
              <p:nvPr userDrawn="1"/>
            </p:nvSpPr>
            <p:spPr>
              <a:xfrm>
                <a:off x="4134283" y="2768888"/>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Arc 48">
                <a:extLst>
                  <a:ext uri="{FF2B5EF4-FFF2-40B4-BE49-F238E27FC236}">
                    <a16:creationId xmlns:a16="http://schemas.microsoft.com/office/drawing/2014/main" id="{3ACDB1F2-4FA7-F63C-C7BD-518AA30C3EDA}"/>
                  </a:ext>
                </a:extLst>
              </p:cNvPr>
              <p:cNvSpPr/>
              <p:nvPr userDrawn="1"/>
            </p:nvSpPr>
            <p:spPr>
              <a:xfrm flipV="1">
                <a:off x="5442094" y="2768888"/>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ADE3BC9B-591C-D173-B632-44A7B557115D}"/>
                </a:ext>
              </a:extLst>
            </p:cNvPr>
            <p:cNvGrpSpPr/>
            <p:nvPr userDrawn="1"/>
          </p:nvGrpSpPr>
          <p:grpSpPr>
            <a:xfrm>
              <a:off x="4134283" y="3357980"/>
              <a:ext cx="2615622" cy="1307812"/>
              <a:chOff x="4134283" y="2768888"/>
              <a:chExt cx="2615622" cy="1307812"/>
            </a:xfrm>
          </p:grpSpPr>
          <p:sp>
            <p:nvSpPr>
              <p:cNvPr id="32" name="Arc 47">
                <a:extLst>
                  <a:ext uri="{FF2B5EF4-FFF2-40B4-BE49-F238E27FC236}">
                    <a16:creationId xmlns:a16="http://schemas.microsoft.com/office/drawing/2014/main" id="{67DD7A6F-1877-A86D-07AB-13C92DB56525}"/>
                  </a:ext>
                </a:extLst>
              </p:cNvPr>
              <p:cNvSpPr/>
              <p:nvPr userDrawn="1"/>
            </p:nvSpPr>
            <p:spPr>
              <a:xfrm>
                <a:off x="4134283" y="2768888"/>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3" name="Arc 48">
                <a:extLst>
                  <a:ext uri="{FF2B5EF4-FFF2-40B4-BE49-F238E27FC236}">
                    <a16:creationId xmlns:a16="http://schemas.microsoft.com/office/drawing/2014/main" id="{0AE27A02-1D80-801C-6DB2-F51D717C89D3}"/>
                  </a:ext>
                </a:extLst>
              </p:cNvPr>
              <p:cNvSpPr/>
              <p:nvPr userDrawn="1"/>
            </p:nvSpPr>
            <p:spPr>
              <a:xfrm flipV="1">
                <a:off x="5442094" y="2768888"/>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1822CBFB-FBA0-17F3-4208-2DFB53CFC537}"/>
                </a:ext>
              </a:extLst>
            </p:cNvPr>
            <p:cNvGrpSpPr/>
            <p:nvPr userDrawn="1"/>
          </p:nvGrpSpPr>
          <p:grpSpPr>
            <a:xfrm>
              <a:off x="4134283" y="3357980"/>
              <a:ext cx="2615622" cy="1307812"/>
              <a:chOff x="4134283" y="2775094"/>
              <a:chExt cx="2615622" cy="1307812"/>
            </a:xfrm>
          </p:grpSpPr>
          <p:sp>
            <p:nvSpPr>
              <p:cNvPr id="26" name="Arc 25">
                <a:extLst>
                  <a:ext uri="{FF2B5EF4-FFF2-40B4-BE49-F238E27FC236}">
                    <a16:creationId xmlns:a16="http://schemas.microsoft.com/office/drawing/2014/main" id="{B9EAC7BB-8C9A-63E0-7E30-66C12F476ECA}"/>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Arc 30">
                <a:extLst>
                  <a:ext uri="{FF2B5EF4-FFF2-40B4-BE49-F238E27FC236}">
                    <a16:creationId xmlns:a16="http://schemas.microsoft.com/office/drawing/2014/main" id="{6AF063EA-FBB7-CCBD-74B8-52C7787804A0}"/>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66F88A0C-5307-566B-8F00-314333B97421}"/>
                </a:ext>
              </a:extLst>
            </p:cNvPr>
            <p:cNvGrpSpPr/>
            <p:nvPr userDrawn="1"/>
          </p:nvGrpSpPr>
          <p:grpSpPr>
            <a:xfrm>
              <a:off x="6749905" y="3357980"/>
              <a:ext cx="2615622" cy="1307812"/>
              <a:chOff x="4134283" y="2775094"/>
              <a:chExt cx="2615622" cy="1307812"/>
            </a:xfrm>
          </p:grpSpPr>
          <p:sp>
            <p:nvSpPr>
              <p:cNvPr id="19" name="Arc 18">
                <a:extLst>
                  <a:ext uri="{FF2B5EF4-FFF2-40B4-BE49-F238E27FC236}">
                    <a16:creationId xmlns:a16="http://schemas.microsoft.com/office/drawing/2014/main" id="{8C71A760-F23A-9F4B-9433-BA0B3B7066F4}"/>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Arc 19">
                <a:extLst>
                  <a:ext uri="{FF2B5EF4-FFF2-40B4-BE49-F238E27FC236}">
                    <a16:creationId xmlns:a16="http://schemas.microsoft.com/office/drawing/2014/main" id="{6DB8903B-5B37-CB4D-F896-9BF9EAC3CCBB}"/>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Tree>
    <p:extLst>
      <p:ext uri="{BB962C8B-B14F-4D97-AF65-F5344CB8AC3E}">
        <p14:creationId xmlns:p14="http://schemas.microsoft.com/office/powerpoint/2010/main" val="29580779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meline I60V7">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A2F605B9-DD22-872B-689D-2D7562F0DAA7}"/>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 name="Title 1">
            <a:extLst>
              <a:ext uri="{FF2B5EF4-FFF2-40B4-BE49-F238E27FC236}">
                <a16:creationId xmlns:a16="http://schemas.microsoft.com/office/drawing/2014/main" id="{78C2D45A-2EAF-4A31-8BAE-AD989F7DA5B0}"/>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30" name="Text Placeholder 29">
            <a:extLst>
              <a:ext uri="{FF2B5EF4-FFF2-40B4-BE49-F238E27FC236}">
                <a16:creationId xmlns:a16="http://schemas.microsoft.com/office/drawing/2014/main" id="{A0291D71-218F-D9A9-2622-7DB85D8925E4}"/>
              </a:ext>
            </a:extLst>
          </p:cNvPr>
          <p:cNvSpPr>
            <a:spLocks noGrp="1" noChangeAspect="1"/>
          </p:cNvSpPr>
          <p:nvPr>
            <p:ph type="body" sz="quarter" idx="28" hasCustomPrompt="1"/>
          </p:nvPr>
        </p:nvSpPr>
        <p:spPr>
          <a:xfrm>
            <a:off x="3391785" y="2990444"/>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 name="Text Placeholder 10">
            <a:extLst>
              <a:ext uri="{FF2B5EF4-FFF2-40B4-BE49-F238E27FC236}">
                <a16:creationId xmlns:a16="http://schemas.microsoft.com/office/drawing/2014/main" id="{6C7187E5-9CB0-DE77-CB11-15E8C3DB51E4}"/>
              </a:ext>
            </a:extLst>
          </p:cNvPr>
          <p:cNvSpPr>
            <a:spLocks noGrp="1"/>
          </p:cNvSpPr>
          <p:nvPr>
            <p:ph type="body" sz="quarter" idx="13"/>
          </p:nvPr>
        </p:nvSpPr>
        <p:spPr>
          <a:xfrm>
            <a:off x="2439609" y="2179238"/>
            <a:ext cx="204152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7232E8A5-6B09-7349-2403-BC94FA614B1C}"/>
              </a:ext>
            </a:extLst>
          </p:cNvPr>
          <p:cNvSpPr>
            <a:spLocks noGrp="1"/>
          </p:cNvSpPr>
          <p:nvPr>
            <p:ph type="body" sz="quarter" idx="14"/>
          </p:nvPr>
        </p:nvSpPr>
        <p:spPr>
          <a:xfrm>
            <a:off x="2439609" y="1573929"/>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E8615F10-68C5-1996-CA95-B27855937F31}"/>
              </a:ext>
            </a:extLst>
          </p:cNvPr>
          <p:cNvSpPr>
            <a:spLocks noGrp="1"/>
          </p:cNvSpPr>
          <p:nvPr>
            <p:ph type="body" sz="quarter" idx="15" hasCustomPrompt="1"/>
          </p:nvPr>
        </p:nvSpPr>
        <p:spPr>
          <a:xfrm>
            <a:off x="2840498" y="3588767"/>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4" name="Text Placeholder 29">
            <a:extLst>
              <a:ext uri="{FF2B5EF4-FFF2-40B4-BE49-F238E27FC236}">
                <a16:creationId xmlns:a16="http://schemas.microsoft.com/office/drawing/2014/main" id="{6666E3DC-EEDD-CA04-3684-EDA81D3EA963}"/>
              </a:ext>
            </a:extLst>
          </p:cNvPr>
          <p:cNvSpPr>
            <a:spLocks noGrp="1" noChangeAspect="1"/>
          </p:cNvSpPr>
          <p:nvPr>
            <p:ph type="body" sz="quarter" idx="29" hasCustomPrompt="1"/>
          </p:nvPr>
        </p:nvSpPr>
        <p:spPr>
          <a:xfrm>
            <a:off x="4705436" y="4293530"/>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7" name="Text Placeholder 10">
            <a:extLst>
              <a:ext uri="{FF2B5EF4-FFF2-40B4-BE49-F238E27FC236}">
                <a16:creationId xmlns:a16="http://schemas.microsoft.com/office/drawing/2014/main" id="{3B7D5CB4-A9B8-F0FA-942E-776B9DC0F16E}"/>
              </a:ext>
            </a:extLst>
          </p:cNvPr>
          <p:cNvSpPr>
            <a:spLocks noGrp="1"/>
          </p:cNvSpPr>
          <p:nvPr>
            <p:ph type="body" sz="quarter" idx="30"/>
          </p:nvPr>
        </p:nvSpPr>
        <p:spPr>
          <a:xfrm>
            <a:off x="3757423" y="5147542"/>
            <a:ext cx="204152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6944CDE9-8EDF-B1D7-A38A-CC58B764A9A8}"/>
              </a:ext>
            </a:extLst>
          </p:cNvPr>
          <p:cNvSpPr>
            <a:spLocks noGrp="1"/>
          </p:cNvSpPr>
          <p:nvPr>
            <p:ph type="body" sz="quarter" idx="31"/>
          </p:nvPr>
        </p:nvSpPr>
        <p:spPr>
          <a:xfrm>
            <a:off x="3757423" y="4542233"/>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7083408F-6C45-7053-ADEF-9A3DBFCF799B}"/>
              </a:ext>
            </a:extLst>
          </p:cNvPr>
          <p:cNvSpPr>
            <a:spLocks noGrp="1"/>
          </p:cNvSpPr>
          <p:nvPr>
            <p:ph type="body" sz="quarter" idx="32" hasCustomPrompt="1"/>
          </p:nvPr>
        </p:nvSpPr>
        <p:spPr>
          <a:xfrm>
            <a:off x="4154149" y="3588767"/>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14" name="Text Placeholder 29">
            <a:extLst>
              <a:ext uri="{FF2B5EF4-FFF2-40B4-BE49-F238E27FC236}">
                <a16:creationId xmlns:a16="http://schemas.microsoft.com/office/drawing/2014/main" id="{5EBB989C-7590-10DE-3387-664855A4676E}"/>
              </a:ext>
            </a:extLst>
          </p:cNvPr>
          <p:cNvSpPr>
            <a:spLocks noGrp="1" noChangeAspect="1"/>
          </p:cNvSpPr>
          <p:nvPr>
            <p:ph type="body" sz="quarter" idx="33" hasCustomPrompt="1"/>
          </p:nvPr>
        </p:nvSpPr>
        <p:spPr>
          <a:xfrm>
            <a:off x="6019087" y="2990444"/>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18" name="Text Placeholder 10">
            <a:extLst>
              <a:ext uri="{FF2B5EF4-FFF2-40B4-BE49-F238E27FC236}">
                <a16:creationId xmlns:a16="http://schemas.microsoft.com/office/drawing/2014/main" id="{22CD8AAD-CD39-4791-753A-8193646200FB}"/>
              </a:ext>
            </a:extLst>
          </p:cNvPr>
          <p:cNvSpPr>
            <a:spLocks noGrp="1"/>
          </p:cNvSpPr>
          <p:nvPr>
            <p:ph type="body" sz="quarter" idx="34"/>
          </p:nvPr>
        </p:nvSpPr>
        <p:spPr>
          <a:xfrm>
            <a:off x="5075237" y="2182937"/>
            <a:ext cx="204152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7596FCBE-5E31-B8DB-13FD-BF0DDAB1CCB0}"/>
              </a:ext>
            </a:extLst>
          </p:cNvPr>
          <p:cNvSpPr>
            <a:spLocks noGrp="1"/>
          </p:cNvSpPr>
          <p:nvPr>
            <p:ph type="body" sz="quarter" idx="35"/>
          </p:nvPr>
        </p:nvSpPr>
        <p:spPr>
          <a:xfrm>
            <a:off x="5075237" y="1577628"/>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20" name="Text Placeholder 10">
            <a:extLst>
              <a:ext uri="{FF2B5EF4-FFF2-40B4-BE49-F238E27FC236}">
                <a16:creationId xmlns:a16="http://schemas.microsoft.com/office/drawing/2014/main" id="{7305B702-BB02-307E-00B7-98D9589921D0}"/>
              </a:ext>
            </a:extLst>
          </p:cNvPr>
          <p:cNvSpPr>
            <a:spLocks noGrp="1"/>
          </p:cNvSpPr>
          <p:nvPr>
            <p:ph type="body" sz="quarter" idx="36" hasCustomPrompt="1"/>
          </p:nvPr>
        </p:nvSpPr>
        <p:spPr>
          <a:xfrm>
            <a:off x="5467800" y="3588767"/>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26" name="Text Placeholder 29">
            <a:extLst>
              <a:ext uri="{FF2B5EF4-FFF2-40B4-BE49-F238E27FC236}">
                <a16:creationId xmlns:a16="http://schemas.microsoft.com/office/drawing/2014/main" id="{3BF95EB8-6106-AF3C-78D8-A066647E019C}"/>
              </a:ext>
            </a:extLst>
          </p:cNvPr>
          <p:cNvSpPr>
            <a:spLocks noGrp="1" noChangeAspect="1"/>
          </p:cNvSpPr>
          <p:nvPr>
            <p:ph type="body" sz="quarter" idx="37" hasCustomPrompt="1"/>
          </p:nvPr>
        </p:nvSpPr>
        <p:spPr>
          <a:xfrm>
            <a:off x="7332738" y="4293530"/>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31" name="Text Placeholder 10">
            <a:extLst>
              <a:ext uri="{FF2B5EF4-FFF2-40B4-BE49-F238E27FC236}">
                <a16:creationId xmlns:a16="http://schemas.microsoft.com/office/drawing/2014/main" id="{BD3A683B-E42E-FA35-E7FB-E74E9769CC8F}"/>
              </a:ext>
            </a:extLst>
          </p:cNvPr>
          <p:cNvSpPr>
            <a:spLocks noGrp="1"/>
          </p:cNvSpPr>
          <p:nvPr>
            <p:ph type="body" sz="quarter" idx="38"/>
          </p:nvPr>
        </p:nvSpPr>
        <p:spPr>
          <a:xfrm>
            <a:off x="6393051" y="5130283"/>
            <a:ext cx="204152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32" name="Text Placeholder 10">
            <a:extLst>
              <a:ext uri="{FF2B5EF4-FFF2-40B4-BE49-F238E27FC236}">
                <a16:creationId xmlns:a16="http://schemas.microsoft.com/office/drawing/2014/main" id="{CD109356-9C98-8245-D27A-8A562490475E}"/>
              </a:ext>
            </a:extLst>
          </p:cNvPr>
          <p:cNvSpPr>
            <a:spLocks noGrp="1"/>
          </p:cNvSpPr>
          <p:nvPr>
            <p:ph type="body" sz="quarter" idx="39"/>
          </p:nvPr>
        </p:nvSpPr>
        <p:spPr>
          <a:xfrm>
            <a:off x="6393051" y="4524974"/>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33" name="Text Placeholder 10">
            <a:extLst>
              <a:ext uri="{FF2B5EF4-FFF2-40B4-BE49-F238E27FC236}">
                <a16:creationId xmlns:a16="http://schemas.microsoft.com/office/drawing/2014/main" id="{A96809B5-A0D9-D023-DB2E-8E4549DC2C95}"/>
              </a:ext>
            </a:extLst>
          </p:cNvPr>
          <p:cNvSpPr>
            <a:spLocks noGrp="1"/>
          </p:cNvSpPr>
          <p:nvPr>
            <p:ph type="body" sz="quarter" idx="40" hasCustomPrompt="1"/>
          </p:nvPr>
        </p:nvSpPr>
        <p:spPr>
          <a:xfrm>
            <a:off x="6781451" y="3588767"/>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34" name="Text Placeholder 29">
            <a:extLst>
              <a:ext uri="{FF2B5EF4-FFF2-40B4-BE49-F238E27FC236}">
                <a16:creationId xmlns:a16="http://schemas.microsoft.com/office/drawing/2014/main" id="{51E62BD1-B08E-C073-462D-5FBCA2405379}"/>
              </a:ext>
            </a:extLst>
          </p:cNvPr>
          <p:cNvSpPr>
            <a:spLocks noGrp="1" noChangeAspect="1"/>
          </p:cNvSpPr>
          <p:nvPr>
            <p:ph type="body" sz="quarter" idx="41" hasCustomPrompt="1"/>
          </p:nvPr>
        </p:nvSpPr>
        <p:spPr>
          <a:xfrm>
            <a:off x="8646390" y="2990444"/>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35" name="Text Placeholder 10">
            <a:extLst>
              <a:ext uri="{FF2B5EF4-FFF2-40B4-BE49-F238E27FC236}">
                <a16:creationId xmlns:a16="http://schemas.microsoft.com/office/drawing/2014/main" id="{F811FDA7-E577-43F2-D6FC-983A4B94C801}"/>
              </a:ext>
            </a:extLst>
          </p:cNvPr>
          <p:cNvSpPr>
            <a:spLocks noGrp="1"/>
          </p:cNvSpPr>
          <p:nvPr>
            <p:ph type="body" sz="quarter" idx="42"/>
          </p:nvPr>
        </p:nvSpPr>
        <p:spPr>
          <a:xfrm>
            <a:off x="7710867" y="2181874"/>
            <a:ext cx="204152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36" name="Text Placeholder 10">
            <a:extLst>
              <a:ext uri="{FF2B5EF4-FFF2-40B4-BE49-F238E27FC236}">
                <a16:creationId xmlns:a16="http://schemas.microsoft.com/office/drawing/2014/main" id="{0A973B8F-AE50-34E5-5B15-81A9592DF28B}"/>
              </a:ext>
            </a:extLst>
          </p:cNvPr>
          <p:cNvSpPr>
            <a:spLocks noGrp="1"/>
          </p:cNvSpPr>
          <p:nvPr>
            <p:ph type="body" sz="quarter" idx="43"/>
          </p:nvPr>
        </p:nvSpPr>
        <p:spPr>
          <a:xfrm>
            <a:off x="7710867" y="1576565"/>
            <a:ext cx="204152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37" name="Text Placeholder 10">
            <a:extLst>
              <a:ext uri="{FF2B5EF4-FFF2-40B4-BE49-F238E27FC236}">
                <a16:creationId xmlns:a16="http://schemas.microsoft.com/office/drawing/2014/main" id="{ED523784-D992-9AF7-DA1B-2E65987A1D16}"/>
              </a:ext>
            </a:extLst>
          </p:cNvPr>
          <p:cNvSpPr>
            <a:spLocks noGrp="1"/>
          </p:cNvSpPr>
          <p:nvPr>
            <p:ph type="body" sz="quarter" idx="44" hasCustomPrompt="1"/>
          </p:nvPr>
        </p:nvSpPr>
        <p:spPr>
          <a:xfrm>
            <a:off x="8095103" y="3588767"/>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grpSp>
        <p:nvGrpSpPr>
          <p:cNvPr id="10" name="Group 9">
            <a:extLst>
              <a:ext uri="{FF2B5EF4-FFF2-40B4-BE49-F238E27FC236}">
                <a16:creationId xmlns:a16="http://schemas.microsoft.com/office/drawing/2014/main" id="{A8A760F7-0747-67F3-5F50-AE6497458188}"/>
              </a:ext>
            </a:extLst>
          </p:cNvPr>
          <p:cNvGrpSpPr/>
          <p:nvPr userDrawn="1"/>
        </p:nvGrpSpPr>
        <p:grpSpPr>
          <a:xfrm>
            <a:off x="2826473" y="3093718"/>
            <a:ext cx="6539055" cy="1307812"/>
            <a:chOff x="3480378" y="3357980"/>
            <a:chExt cx="6539055" cy="1307812"/>
          </a:xfrm>
        </p:grpSpPr>
        <p:sp>
          <p:nvSpPr>
            <p:cNvPr id="13" name="Arc 47">
              <a:extLst>
                <a:ext uri="{FF2B5EF4-FFF2-40B4-BE49-F238E27FC236}">
                  <a16:creationId xmlns:a16="http://schemas.microsoft.com/office/drawing/2014/main" id="{050E31AC-DC15-76A7-0044-89F73DD55431}"/>
                </a:ext>
              </a:extLst>
            </p:cNvPr>
            <p:cNvSpPr/>
            <p:nvPr userDrawn="1"/>
          </p:nvSpPr>
          <p:spPr>
            <a:xfrm>
              <a:off x="8711622"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47">
              <a:extLst>
                <a:ext uri="{FF2B5EF4-FFF2-40B4-BE49-F238E27FC236}">
                  <a16:creationId xmlns:a16="http://schemas.microsoft.com/office/drawing/2014/main" id="{BAB3493B-0633-F805-EAE2-F104DC71D026}"/>
                </a:ext>
              </a:extLst>
            </p:cNvPr>
            <p:cNvSpPr/>
            <p:nvPr userDrawn="1"/>
          </p:nvSpPr>
          <p:spPr>
            <a:xfrm>
              <a:off x="6096000"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48">
              <a:extLst>
                <a:ext uri="{FF2B5EF4-FFF2-40B4-BE49-F238E27FC236}">
                  <a16:creationId xmlns:a16="http://schemas.microsoft.com/office/drawing/2014/main" id="{6D904B10-FEA0-430E-1D9F-3AFF714CA144}"/>
                </a:ext>
              </a:extLst>
            </p:cNvPr>
            <p:cNvSpPr/>
            <p:nvPr userDrawn="1"/>
          </p:nvSpPr>
          <p:spPr>
            <a:xfrm flipV="1">
              <a:off x="7403811"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7">
              <a:extLst>
                <a:ext uri="{FF2B5EF4-FFF2-40B4-BE49-F238E27FC236}">
                  <a16:creationId xmlns:a16="http://schemas.microsoft.com/office/drawing/2014/main" id="{7321788F-60E5-E432-F88B-8FA1F88E81FE}"/>
                </a:ext>
              </a:extLst>
            </p:cNvPr>
            <p:cNvSpPr/>
            <p:nvPr userDrawn="1"/>
          </p:nvSpPr>
          <p:spPr>
            <a:xfrm>
              <a:off x="3480378"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Arc 48">
              <a:extLst>
                <a:ext uri="{FF2B5EF4-FFF2-40B4-BE49-F238E27FC236}">
                  <a16:creationId xmlns:a16="http://schemas.microsoft.com/office/drawing/2014/main" id="{DB3FF764-2681-4862-6B4A-6AB165D97309}"/>
                </a:ext>
              </a:extLst>
            </p:cNvPr>
            <p:cNvSpPr/>
            <p:nvPr userDrawn="1"/>
          </p:nvSpPr>
          <p:spPr>
            <a:xfrm flipV="1">
              <a:off x="4788189"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a:extLst>
                <a:ext uri="{FF2B5EF4-FFF2-40B4-BE49-F238E27FC236}">
                  <a16:creationId xmlns:a16="http://schemas.microsoft.com/office/drawing/2014/main" id="{9F48BF63-6577-A129-5E9D-C964E089C301}"/>
                </a:ext>
              </a:extLst>
            </p:cNvPr>
            <p:cNvSpPr/>
            <p:nvPr userDrawn="1"/>
          </p:nvSpPr>
          <p:spPr>
            <a:xfrm>
              <a:off x="3480378"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rc 22">
              <a:extLst>
                <a:ext uri="{FF2B5EF4-FFF2-40B4-BE49-F238E27FC236}">
                  <a16:creationId xmlns:a16="http://schemas.microsoft.com/office/drawing/2014/main" id="{DC817092-36E1-9F2E-7A9F-C1C1BA0EDDE2}"/>
                </a:ext>
              </a:extLst>
            </p:cNvPr>
            <p:cNvSpPr/>
            <p:nvPr userDrawn="1"/>
          </p:nvSpPr>
          <p:spPr>
            <a:xfrm flipV="1">
              <a:off x="4788189"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a:extLst>
                <a:ext uri="{FF2B5EF4-FFF2-40B4-BE49-F238E27FC236}">
                  <a16:creationId xmlns:a16="http://schemas.microsoft.com/office/drawing/2014/main" id="{BBEDDCCC-D2F6-CB96-E105-E76320D1A6BA}"/>
                </a:ext>
              </a:extLst>
            </p:cNvPr>
            <p:cNvSpPr/>
            <p:nvPr userDrawn="1"/>
          </p:nvSpPr>
          <p:spPr>
            <a:xfrm>
              <a:off x="6096000"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 24">
              <a:extLst>
                <a:ext uri="{FF2B5EF4-FFF2-40B4-BE49-F238E27FC236}">
                  <a16:creationId xmlns:a16="http://schemas.microsoft.com/office/drawing/2014/main" id="{ACCA5710-2188-192B-BA07-258251BE2958}"/>
                </a:ext>
              </a:extLst>
            </p:cNvPr>
            <p:cNvSpPr/>
            <p:nvPr userDrawn="1"/>
          </p:nvSpPr>
          <p:spPr>
            <a:xfrm flipV="1">
              <a:off x="7403811"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Arc 26">
              <a:extLst>
                <a:ext uri="{FF2B5EF4-FFF2-40B4-BE49-F238E27FC236}">
                  <a16:creationId xmlns:a16="http://schemas.microsoft.com/office/drawing/2014/main" id="{77038E81-AFCA-297C-B59C-35E69E539FB7}"/>
                </a:ext>
              </a:extLst>
            </p:cNvPr>
            <p:cNvSpPr/>
            <p:nvPr userDrawn="1"/>
          </p:nvSpPr>
          <p:spPr>
            <a:xfrm>
              <a:off x="871162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41935043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meline I60V8">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A2F605B9-DD22-872B-689D-2D7562F0DAA7}"/>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
        <p:nvSpPr>
          <p:cNvPr id="2" name="Title 1">
            <a:extLst>
              <a:ext uri="{FF2B5EF4-FFF2-40B4-BE49-F238E27FC236}">
                <a16:creationId xmlns:a16="http://schemas.microsoft.com/office/drawing/2014/main" id="{78C2D45A-2EAF-4A31-8BAE-AD989F7DA5B0}"/>
              </a:ext>
            </a:extLst>
          </p:cNvPr>
          <p:cNvSpPr>
            <a:spLocks noGrp="1"/>
          </p:cNvSpPr>
          <p:nvPr>
            <p:ph type="title"/>
          </p:nvPr>
        </p:nvSpPr>
        <p:spPr>
          <a:xfrm>
            <a:off x="587375" y="584201"/>
            <a:ext cx="11017250" cy="930274"/>
          </a:xfrm>
        </p:spPr>
        <p:txBody>
          <a:bodyPr wrap="square" anchor="t">
            <a:noAutofit/>
          </a:bodyPr>
          <a:lstStyle>
            <a:lvl1pPr>
              <a:defRPr sz="4400" b="0">
                <a:latin typeface="+mj-lt"/>
              </a:defRPr>
            </a:lvl1pPr>
          </a:lstStyle>
          <a:p>
            <a:r>
              <a:rPr lang="en-US" dirty="0"/>
              <a:t>Click to edit Master title</a:t>
            </a:r>
          </a:p>
        </p:txBody>
      </p:sp>
      <p:sp>
        <p:nvSpPr>
          <p:cNvPr id="30" name="Text Placeholder 29">
            <a:extLst>
              <a:ext uri="{FF2B5EF4-FFF2-40B4-BE49-F238E27FC236}">
                <a16:creationId xmlns:a16="http://schemas.microsoft.com/office/drawing/2014/main" id="{A0291D71-218F-D9A9-2622-7DB85D8925E4}"/>
              </a:ext>
            </a:extLst>
          </p:cNvPr>
          <p:cNvSpPr>
            <a:spLocks noGrp="1" noChangeAspect="1"/>
          </p:cNvSpPr>
          <p:nvPr>
            <p:ph type="body" sz="quarter" idx="28" hasCustomPrompt="1"/>
          </p:nvPr>
        </p:nvSpPr>
        <p:spPr>
          <a:xfrm>
            <a:off x="2788208" y="3000578"/>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 name="Text Placeholder 10">
            <a:extLst>
              <a:ext uri="{FF2B5EF4-FFF2-40B4-BE49-F238E27FC236}">
                <a16:creationId xmlns:a16="http://schemas.microsoft.com/office/drawing/2014/main" id="{6C7187E5-9CB0-DE77-CB11-15E8C3DB51E4}"/>
              </a:ext>
            </a:extLst>
          </p:cNvPr>
          <p:cNvSpPr>
            <a:spLocks noGrp="1"/>
          </p:cNvSpPr>
          <p:nvPr>
            <p:ph type="body" sz="quarter" idx="13"/>
          </p:nvPr>
        </p:nvSpPr>
        <p:spPr>
          <a:xfrm>
            <a:off x="2027238" y="2149718"/>
            <a:ext cx="167576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7232E8A5-6B09-7349-2403-BC94FA614B1C}"/>
              </a:ext>
            </a:extLst>
          </p:cNvPr>
          <p:cNvSpPr>
            <a:spLocks noGrp="1"/>
          </p:cNvSpPr>
          <p:nvPr>
            <p:ph type="body" sz="quarter" idx="14"/>
          </p:nvPr>
        </p:nvSpPr>
        <p:spPr>
          <a:xfrm>
            <a:off x="2027238" y="1544409"/>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E8615F10-68C5-1996-CA95-B27855937F31}"/>
              </a:ext>
            </a:extLst>
          </p:cNvPr>
          <p:cNvSpPr>
            <a:spLocks noGrp="1"/>
          </p:cNvSpPr>
          <p:nvPr>
            <p:ph type="body" sz="quarter" idx="15" hasCustomPrompt="1"/>
          </p:nvPr>
        </p:nvSpPr>
        <p:spPr>
          <a:xfrm>
            <a:off x="2236920" y="3592578"/>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51" name="Text Placeholder 29">
            <a:extLst>
              <a:ext uri="{FF2B5EF4-FFF2-40B4-BE49-F238E27FC236}">
                <a16:creationId xmlns:a16="http://schemas.microsoft.com/office/drawing/2014/main" id="{53323434-68DF-9125-D566-F1BACDE11E4B}"/>
              </a:ext>
            </a:extLst>
          </p:cNvPr>
          <p:cNvSpPr>
            <a:spLocks noGrp="1" noChangeAspect="1"/>
          </p:cNvSpPr>
          <p:nvPr>
            <p:ph type="body" sz="quarter" idx="29" hasCustomPrompt="1"/>
          </p:nvPr>
        </p:nvSpPr>
        <p:spPr>
          <a:xfrm>
            <a:off x="4043772" y="4308425"/>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2" name="Text Placeholder 10">
            <a:extLst>
              <a:ext uri="{FF2B5EF4-FFF2-40B4-BE49-F238E27FC236}">
                <a16:creationId xmlns:a16="http://schemas.microsoft.com/office/drawing/2014/main" id="{BA71903A-36DE-91C7-EFA2-D90099718329}"/>
              </a:ext>
            </a:extLst>
          </p:cNvPr>
          <p:cNvSpPr>
            <a:spLocks noGrp="1"/>
          </p:cNvSpPr>
          <p:nvPr>
            <p:ph type="body" sz="quarter" idx="30"/>
          </p:nvPr>
        </p:nvSpPr>
        <p:spPr>
          <a:xfrm>
            <a:off x="3327686" y="5204362"/>
            <a:ext cx="167576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53" name="Text Placeholder 10">
            <a:extLst>
              <a:ext uri="{FF2B5EF4-FFF2-40B4-BE49-F238E27FC236}">
                <a16:creationId xmlns:a16="http://schemas.microsoft.com/office/drawing/2014/main" id="{D3DFFB25-896C-3EDE-6055-EE468DBDD581}"/>
              </a:ext>
            </a:extLst>
          </p:cNvPr>
          <p:cNvSpPr>
            <a:spLocks noGrp="1"/>
          </p:cNvSpPr>
          <p:nvPr>
            <p:ph type="body" sz="quarter" idx="31"/>
          </p:nvPr>
        </p:nvSpPr>
        <p:spPr>
          <a:xfrm>
            <a:off x="3327686" y="4599053"/>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54" name="Text Placeholder 10">
            <a:extLst>
              <a:ext uri="{FF2B5EF4-FFF2-40B4-BE49-F238E27FC236}">
                <a16:creationId xmlns:a16="http://schemas.microsoft.com/office/drawing/2014/main" id="{73D90FC2-7F19-F7F9-BC95-F4787D4A8104}"/>
              </a:ext>
            </a:extLst>
          </p:cNvPr>
          <p:cNvSpPr>
            <a:spLocks noGrp="1"/>
          </p:cNvSpPr>
          <p:nvPr>
            <p:ph type="body" sz="quarter" idx="32" hasCustomPrompt="1"/>
          </p:nvPr>
        </p:nvSpPr>
        <p:spPr>
          <a:xfrm>
            <a:off x="3506914" y="3592578"/>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55" name="Text Placeholder 29">
            <a:extLst>
              <a:ext uri="{FF2B5EF4-FFF2-40B4-BE49-F238E27FC236}">
                <a16:creationId xmlns:a16="http://schemas.microsoft.com/office/drawing/2014/main" id="{D4F2ECCC-C38D-BBB9-2E75-720DFAEE01CD}"/>
              </a:ext>
            </a:extLst>
          </p:cNvPr>
          <p:cNvSpPr>
            <a:spLocks noGrp="1" noChangeAspect="1"/>
          </p:cNvSpPr>
          <p:nvPr>
            <p:ph type="body" sz="quarter" idx="33" hasCustomPrompt="1"/>
          </p:nvPr>
        </p:nvSpPr>
        <p:spPr>
          <a:xfrm>
            <a:off x="5357896" y="3000513"/>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56" name="Text Placeholder 10">
            <a:extLst>
              <a:ext uri="{FF2B5EF4-FFF2-40B4-BE49-F238E27FC236}">
                <a16:creationId xmlns:a16="http://schemas.microsoft.com/office/drawing/2014/main" id="{67121663-70D4-3BF1-D4EF-1A9B305BD451}"/>
              </a:ext>
            </a:extLst>
          </p:cNvPr>
          <p:cNvSpPr>
            <a:spLocks noGrp="1"/>
          </p:cNvSpPr>
          <p:nvPr>
            <p:ph type="body" sz="quarter" idx="34"/>
          </p:nvPr>
        </p:nvSpPr>
        <p:spPr>
          <a:xfrm>
            <a:off x="4628134" y="2149718"/>
            <a:ext cx="167576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57" name="Text Placeholder 10">
            <a:extLst>
              <a:ext uri="{FF2B5EF4-FFF2-40B4-BE49-F238E27FC236}">
                <a16:creationId xmlns:a16="http://schemas.microsoft.com/office/drawing/2014/main" id="{A81A776E-11F9-71B1-4551-15342D48D672}"/>
              </a:ext>
            </a:extLst>
          </p:cNvPr>
          <p:cNvSpPr>
            <a:spLocks noGrp="1"/>
          </p:cNvSpPr>
          <p:nvPr>
            <p:ph type="body" sz="quarter" idx="35"/>
          </p:nvPr>
        </p:nvSpPr>
        <p:spPr>
          <a:xfrm>
            <a:off x="4628134" y="1544409"/>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58" name="Text Placeholder 10">
            <a:extLst>
              <a:ext uri="{FF2B5EF4-FFF2-40B4-BE49-F238E27FC236}">
                <a16:creationId xmlns:a16="http://schemas.microsoft.com/office/drawing/2014/main" id="{F94F1DAA-42A4-61E9-0754-1CCD3BCF29C2}"/>
              </a:ext>
            </a:extLst>
          </p:cNvPr>
          <p:cNvSpPr>
            <a:spLocks noGrp="1"/>
          </p:cNvSpPr>
          <p:nvPr>
            <p:ph type="body" sz="quarter" idx="36" hasCustomPrompt="1"/>
          </p:nvPr>
        </p:nvSpPr>
        <p:spPr>
          <a:xfrm>
            <a:off x="4815556" y="3592578"/>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59" name="Text Placeholder 29">
            <a:extLst>
              <a:ext uri="{FF2B5EF4-FFF2-40B4-BE49-F238E27FC236}">
                <a16:creationId xmlns:a16="http://schemas.microsoft.com/office/drawing/2014/main" id="{4898336E-E248-EF46-BA8B-2BF1CFFAB124}"/>
              </a:ext>
            </a:extLst>
          </p:cNvPr>
          <p:cNvSpPr>
            <a:spLocks noGrp="1" noChangeAspect="1"/>
          </p:cNvSpPr>
          <p:nvPr>
            <p:ph type="body" sz="quarter" idx="37" hasCustomPrompt="1"/>
          </p:nvPr>
        </p:nvSpPr>
        <p:spPr>
          <a:xfrm>
            <a:off x="6672020" y="4308425"/>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60" name="Text Placeholder 10">
            <a:extLst>
              <a:ext uri="{FF2B5EF4-FFF2-40B4-BE49-F238E27FC236}">
                <a16:creationId xmlns:a16="http://schemas.microsoft.com/office/drawing/2014/main" id="{5E6913C8-FB03-CD49-906E-DD4060DBAD6E}"/>
              </a:ext>
            </a:extLst>
          </p:cNvPr>
          <p:cNvSpPr>
            <a:spLocks noGrp="1"/>
          </p:cNvSpPr>
          <p:nvPr>
            <p:ph type="body" sz="quarter" idx="38"/>
          </p:nvPr>
        </p:nvSpPr>
        <p:spPr>
          <a:xfrm>
            <a:off x="5928582" y="5204362"/>
            <a:ext cx="167576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1" name="Text Placeholder 10">
            <a:extLst>
              <a:ext uri="{FF2B5EF4-FFF2-40B4-BE49-F238E27FC236}">
                <a16:creationId xmlns:a16="http://schemas.microsoft.com/office/drawing/2014/main" id="{44F6B3A7-AADA-116E-D6BB-28E7532917D1}"/>
              </a:ext>
            </a:extLst>
          </p:cNvPr>
          <p:cNvSpPr>
            <a:spLocks noGrp="1"/>
          </p:cNvSpPr>
          <p:nvPr>
            <p:ph type="body" sz="quarter" idx="39"/>
          </p:nvPr>
        </p:nvSpPr>
        <p:spPr>
          <a:xfrm>
            <a:off x="5928582" y="4599053"/>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62" name="Text Placeholder 10">
            <a:extLst>
              <a:ext uri="{FF2B5EF4-FFF2-40B4-BE49-F238E27FC236}">
                <a16:creationId xmlns:a16="http://schemas.microsoft.com/office/drawing/2014/main" id="{13BB42D9-4570-1606-4E3F-18FD1A7AF46F}"/>
              </a:ext>
            </a:extLst>
          </p:cNvPr>
          <p:cNvSpPr>
            <a:spLocks noGrp="1"/>
          </p:cNvSpPr>
          <p:nvPr>
            <p:ph type="body" sz="quarter" idx="40" hasCustomPrompt="1"/>
          </p:nvPr>
        </p:nvSpPr>
        <p:spPr>
          <a:xfrm>
            <a:off x="6124198" y="3592578"/>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63" name="Text Placeholder 29">
            <a:extLst>
              <a:ext uri="{FF2B5EF4-FFF2-40B4-BE49-F238E27FC236}">
                <a16:creationId xmlns:a16="http://schemas.microsoft.com/office/drawing/2014/main" id="{1BFCBE9E-B1A3-4422-5CF2-9541FA3C5246}"/>
              </a:ext>
            </a:extLst>
          </p:cNvPr>
          <p:cNvSpPr>
            <a:spLocks noGrp="1" noChangeAspect="1"/>
          </p:cNvSpPr>
          <p:nvPr>
            <p:ph type="body" sz="quarter" idx="41" hasCustomPrompt="1"/>
          </p:nvPr>
        </p:nvSpPr>
        <p:spPr>
          <a:xfrm>
            <a:off x="7986144" y="3000513"/>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64" name="Text Placeholder 10">
            <a:extLst>
              <a:ext uri="{FF2B5EF4-FFF2-40B4-BE49-F238E27FC236}">
                <a16:creationId xmlns:a16="http://schemas.microsoft.com/office/drawing/2014/main" id="{DABCB3F4-0842-933F-B8A6-7DEE28D99F1C}"/>
              </a:ext>
            </a:extLst>
          </p:cNvPr>
          <p:cNvSpPr>
            <a:spLocks noGrp="1"/>
          </p:cNvSpPr>
          <p:nvPr>
            <p:ph type="body" sz="quarter" idx="42"/>
          </p:nvPr>
        </p:nvSpPr>
        <p:spPr>
          <a:xfrm>
            <a:off x="7229030" y="2154096"/>
            <a:ext cx="167576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5" name="Text Placeholder 10">
            <a:extLst>
              <a:ext uri="{FF2B5EF4-FFF2-40B4-BE49-F238E27FC236}">
                <a16:creationId xmlns:a16="http://schemas.microsoft.com/office/drawing/2014/main" id="{D303EBE3-D758-CFCE-E6DE-CDF0FC2B99A9}"/>
              </a:ext>
            </a:extLst>
          </p:cNvPr>
          <p:cNvSpPr>
            <a:spLocks noGrp="1"/>
          </p:cNvSpPr>
          <p:nvPr>
            <p:ph type="body" sz="quarter" idx="43"/>
          </p:nvPr>
        </p:nvSpPr>
        <p:spPr>
          <a:xfrm>
            <a:off x="7229030" y="1548787"/>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66" name="Text Placeholder 10">
            <a:extLst>
              <a:ext uri="{FF2B5EF4-FFF2-40B4-BE49-F238E27FC236}">
                <a16:creationId xmlns:a16="http://schemas.microsoft.com/office/drawing/2014/main" id="{FE08EFEF-081F-D74C-0DBF-EC347C017AE3}"/>
              </a:ext>
            </a:extLst>
          </p:cNvPr>
          <p:cNvSpPr>
            <a:spLocks noGrp="1"/>
          </p:cNvSpPr>
          <p:nvPr>
            <p:ph type="body" sz="quarter" idx="44" hasCustomPrompt="1"/>
          </p:nvPr>
        </p:nvSpPr>
        <p:spPr>
          <a:xfrm>
            <a:off x="7432840" y="3592578"/>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sp>
        <p:nvSpPr>
          <p:cNvPr id="67" name="Text Placeholder 29">
            <a:extLst>
              <a:ext uri="{FF2B5EF4-FFF2-40B4-BE49-F238E27FC236}">
                <a16:creationId xmlns:a16="http://schemas.microsoft.com/office/drawing/2014/main" id="{4926351E-7AD1-9C95-1407-C314C0CC317B}"/>
              </a:ext>
            </a:extLst>
          </p:cNvPr>
          <p:cNvSpPr>
            <a:spLocks noGrp="1" noChangeAspect="1"/>
          </p:cNvSpPr>
          <p:nvPr>
            <p:ph type="body" sz="quarter" idx="45" hasCustomPrompt="1"/>
          </p:nvPr>
        </p:nvSpPr>
        <p:spPr>
          <a:xfrm>
            <a:off x="9290450" y="4308425"/>
            <a:ext cx="153825" cy="216000"/>
          </a:xfrm>
          <a:custGeom>
            <a:avLst/>
            <a:gdLst>
              <a:gd name="connsiteX0" fmla="*/ 0 w 226260"/>
              <a:gd name="connsiteY0" fmla="*/ 0 h 317714"/>
              <a:gd name="connsiteX1" fmla="*/ 92450 w 226260"/>
              <a:gd name="connsiteY1" fmla="*/ 0 h 317714"/>
              <a:gd name="connsiteX2" fmla="*/ 226260 w 226260"/>
              <a:gd name="connsiteY2" fmla="*/ 158857 h 317714"/>
              <a:gd name="connsiteX3" fmla="*/ 92450 w 226260"/>
              <a:gd name="connsiteY3" fmla="*/ 317714 h 317714"/>
              <a:gd name="connsiteX4" fmla="*/ 0 w 226260"/>
              <a:gd name="connsiteY4" fmla="*/ 317714 h 317714"/>
              <a:gd name="connsiteX5" fmla="*/ 133810 w 226260"/>
              <a:gd name="connsiteY5" fmla="*/ 158857 h 3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60" h="317714">
                <a:moveTo>
                  <a:pt x="0" y="0"/>
                </a:moveTo>
                <a:lnTo>
                  <a:pt x="92450" y="0"/>
                </a:lnTo>
                <a:lnTo>
                  <a:pt x="226260" y="158857"/>
                </a:lnTo>
                <a:lnTo>
                  <a:pt x="92450" y="317714"/>
                </a:lnTo>
                <a:lnTo>
                  <a:pt x="0" y="317714"/>
                </a:lnTo>
                <a:lnTo>
                  <a:pt x="133810" y="158857"/>
                </a:ln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lumMod val="75000"/>
                    <a:lumOff val="25000"/>
                    <a:alpha val="0"/>
                  </a:schemeClr>
                </a:solidFill>
              </a:defRPr>
            </a:lvl1pPr>
          </a:lstStyle>
          <a:p>
            <a:pPr lvl="0"/>
            <a:r>
              <a:rPr lang="en-US" dirty="0"/>
              <a:t>.</a:t>
            </a:r>
          </a:p>
        </p:txBody>
      </p:sp>
      <p:sp>
        <p:nvSpPr>
          <p:cNvPr id="68" name="Text Placeholder 10">
            <a:extLst>
              <a:ext uri="{FF2B5EF4-FFF2-40B4-BE49-F238E27FC236}">
                <a16:creationId xmlns:a16="http://schemas.microsoft.com/office/drawing/2014/main" id="{1B3E5397-AFF1-792C-EBED-85446B7974C2}"/>
              </a:ext>
            </a:extLst>
          </p:cNvPr>
          <p:cNvSpPr>
            <a:spLocks noGrp="1"/>
          </p:cNvSpPr>
          <p:nvPr>
            <p:ph type="body" sz="quarter" idx="46"/>
          </p:nvPr>
        </p:nvSpPr>
        <p:spPr>
          <a:xfrm>
            <a:off x="8529480" y="5204362"/>
            <a:ext cx="1675764" cy="788400"/>
          </a:xfrm>
        </p:spPr>
        <p:txBody>
          <a:bodyPr>
            <a:noAutofit/>
          </a:bodyPr>
          <a:lstStyle>
            <a:lvl1pPr marL="0" indent="0" algn="ctr">
              <a:lnSpc>
                <a:spcPct val="100000"/>
              </a:lnSpc>
              <a:spcBef>
                <a:spcPts val="0"/>
              </a:spcBef>
              <a:buNone/>
              <a:defRPr sz="1200">
                <a:solidFill>
                  <a:schemeClr val="tx2"/>
                </a:solidFill>
              </a:defRPr>
            </a:lvl1pPr>
          </a:lstStyle>
          <a:p>
            <a:pPr lvl="0"/>
            <a:r>
              <a:rPr lang="en-US" dirty="0"/>
              <a:t>Click to edit Master text styles</a:t>
            </a:r>
          </a:p>
        </p:txBody>
      </p:sp>
      <p:sp>
        <p:nvSpPr>
          <p:cNvPr id="69" name="Text Placeholder 10">
            <a:extLst>
              <a:ext uri="{FF2B5EF4-FFF2-40B4-BE49-F238E27FC236}">
                <a16:creationId xmlns:a16="http://schemas.microsoft.com/office/drawing/2014/main" id="{6A42B7D2-42FB-CF79-5B03-F53EDE38C4C6}"/>
              </a:ext>
            </a:extLst>
          </p:cNvPr>
          <p:cNvSpPr>
            <a:spLocks noGrp="1"/>
          </p:cNvSpPr>
          <p:nvPr>
            <p:ph type="body" sz="quarter" idx="47"/>
          </p:nvPr>
        </p:nvSpPr>
        <p:spPr>
          <a:xfrm>
            <a:off x="8529480" y="4599053"/>
            <a:ext cx="1675764" cy="602673"/>
          </a:xfrm>
        </p:spPr>
        <p:txBody>
          <a:bodyPr anchor="b">
            <a:noAutofit/>
          </a:bodyPr>
          <a:lstStyle>
            <a:lvl1pPr marL="0" indent="0" algn="ctr">
              <a:lnSpc>
                <a:spcPct val="100000"/>
              </a:lnSpc>
              <a:spcBef>
                <a:spcPts val="0"/>
              </a:spcBef>
              <a:buNone/>
              <a:defRPr sz="1400" b="1">
                <a:solidFill>
                  <a:schemeClr val="tx1">
                    <a:lumMod val="75000"/>
                    <a:lumOff val="25000"/>
                  </a:schemeClr>
                </a:solidFill>
              </a:defRPr>
            </a:lvl1pPr>
          </a:lstStyle>
          <a:p>
            <a:pPr lvl="0"/>
            <a:r>
              <a:rPr lang="en-US" dirty="0"/>
              <a:t>Click to edit Master text styles</a:t>
            </a:r>
          </a:p>
        </p:txBody>
      </p:sp>
      <p:sp>
        <p:nvSpPr>
          <p:cNvPr id="70" name="Text Placeholder 10">
            <a:extLst>
              <a:ext uri="{FF2B5EF4-FFF2-40B4-BE49-F238E27FC236}">
                <a16:creationId xmlns:a16="http://schemas.microsoft.com/office/drawing/2014/main" id="{B3E3AE05-5DB9-B07D-BA25-7F7F36F3731A}"/>
              </a:ext>
            </a:extLst>
          </p:cNvPr>
          <p:cNvSpPr>
            <a:spLocks noGrp="1"/>
          </p:cNvSpPr>
          <p:nvPr>
            <p:ph type="body" sz="quarter" idx="48" hasCustomPrompt="1"/>
          </p:nvPr>
        </p:nvSpPr>
        <p:spPr>
          <a:xfrm>
            <a:off x="8739162" y="3592578"/>
            <a:ext cx="1256400" cy="317714"/>
          </a:xfrm>
        </p:spPr>
        <p:txBody>
          <a:bodyPr anchor="ctr">
            <a:noAutofit/>
          </a:bodyPr>
          <a:lstStyle>
            <a:lvl1pPr marL="0" indent="0" algn="ctr">
              <a:lnSpc>
                <a:spcPct val="100000"/>
              </a:lnSpc>
              <a:spcBef>
                <a:spcPts val="0"/>
              </a:spcBef>
              <a:buNone/>
              <a:defRPr sz="1300" b="1">
                <a:solidFill>
                  <a:schemeClr val="tx1">
                    <a:lumMod val="75000"/>
                    <a:lumOff val="25000"/>
                  </a:schemeClr>
                </a:solidFill>
              </a:defRPr>
            </a:lvl1pPr>
          </a:lstStyle>
          <a:p>
            <a:pPr lvl="0"/>
            <a:r>
              <a:rPr lang="en-US" dirty="0"/>
              <a:t>Milestone</a:t>
            </a:r>
          </a:p>
        </p:txBody>
      </p:sp>
      <p:grpSp>
        <p:nvGrpSpPr>
          <p:cNvPr id="4" name="Group 3">
            <a:extLst>
              <a:ext uri="{FF2B5EF4-FFF2-40B4-BE49-F238E27FC236}">
                <a16:creationId xmlns:a16="http://schemas.microsoft.com/office/drawing/2014/main" id="{B7642065-0956-886E-8D50-13A5E23F80D6}"/>
              </a:ext>
            </a:extLst>
          </p:cNvPr>
          <p:cNvGrpSpPr/>
          <p:nvPr userDrawn="1"/>
        </p:nvGrpSpPr>
        <p:grpSpPr>
          <a:xfrm>
            <a:off x="2172567" y="3101973"/>
            <a:ext cx="7846866" cy="1307812"/>
            <a:chOff x="2105892" y="3357980"/>
            <a:chExt cx="7846866" cy="1307812"/>
          </a:xfrm>
        </p:grpSpPr>
        <p:sp>
          <p:nvSpPr>
            <p:cNvPr id="7" name="Arc 48">
              <a:extLst>
                <a:ext uri="{FF2B5EF4-FFF2-40B4-BE49-F238E27FC236}">
                  <a16:creationId xmlns:a16="http://schemas.microsoft.com/office/drawing/2014/main" id="{EC850A60-C20A-8395-7234-45A3366219FC}"/>
                </a:ext>
              </a:extLst>
            </p:cNvPr>
            <p:cNvSpPr/>
            <p:nvPr userDrawn="1"/>
          </p:nvSpPr>
          <p:spPr>
            <a:xfrm flipV="1">
              <a:off x="8644947"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47">
              <a:extLst>
                <a:ext uri="{FF2B5EF4-FFF2-40B4-BE49-F238E27FC236}">
                  <a16:creationId xmlns:a16="http://schemas.microsoft.com/office/drawing/2014/main" id="{A0E80446-5E4B-C665-6CFB-7165CD4931A0}"/>
                </a:ext>
              </a:extLst>
            </p:cNvPr>
            <p:cNvSpPr/>
            <p:nvPr userDrawn="1"/>
          </p:nvSpPr>
          <p:spPr>
            <a:xfrm>
              <a:off x="7337136"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Arc 47">
              <a:extLst>
                <a:ext uri="{FF2B5EF4-FFF2-40B4-BE49-F238E27FC236}">
                  <a16:creationId xmlns:a16="http://schemas.microsoft.com/office/drawing/2014/main" id="{A483ED77-8DE6-0A70-9864-0B25285EF399}"/>
                </a:ext>
              </a:extLst>
            </p:cNvPr>
            <p:cNvSpPr/>
            <p:nvPr userDrawn="1"/>
          </p:nvSpPr>
          <p:spPr>
            <a:xfrm>
              <a:off x="4721514"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48">
              <a:extLst>
                <a:ext uri="{FF2B5EF4-FFF2-40B4-BE49-F238E27FC236}">
                  <a16:creationId xmlns:a16="http://schemas.microsoft.com/office/drawing/2014/main" id="{C0781424-C361-E569-C2E5-818CB90302F9}"/>
                </a:ext>
              </a:extLst>
            </p:cNvPr>
            <p:cNvSpPr/>
            <p:nvPr userDrawn="1"/>
          </p:nvSpPr>
          <p:spPr>
            <a:xfrm flipV="1">
              <a:off x="6029325"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47">
              <a:extLst>
                <a:ext uri="{FF2B5EF4-FFF2-40B4-BE49-F238E27FC236}">
                  <a16:creationId xmlns:a16="http://schemas.microsoft.com/office/drawing/2014/main" id="{C5BC891C-DA63-19BD-19F3-2D26B0FF68EC}"/>
                </a:ext>
              </a:extLst>
            </p:cNvPr>
            <p:cNvSpPr/>
            <p:nvPr userDrawn="1"/>
          </p:nvSpPr>
          <p:spPr>
            <a:xfrm>
              <a:off x="2105892"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4" name="Arc 48">
              <a:extLst>
                <a:ext uri="{FF2B5EF4-FFF2-40B4-BE49-F238E27FC236}">
                  <a16:creationId xmlns:a16="http://schemas.microsoft.com/office/drawing/2014/main" id="{D79DB29A-0810-7DFE-9053-128F395BB5E3}"/>
                </a:ext>
              </a:extLst>
            </p:cNvPr>
            <p:cNvSpPr/>
            <p:nvPr userDrawn="1"/>
          </p:nvSpPr>
          <p:spPr>
            <a:xfrm flipV="1">
              <a:off x="3413703" y="3357980"/>
              <a:ext cx="1307811" cy="1307812"/>
            </a:xfrm>
            <a:prstGeom prst="ellipse">
              <a:avLst/>
            </a:prstGeom>
            <a:ln w="57150">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14">
              <a:extLst>
                <a:ext uri="{FF2B5EF4-FFF2-40B4-BE49-F238E27FC236}">
                  <a16:creationId xmlns:a16="http://schemas.microsoft.com/office/drawing/2014/main" id="{0A50CFDB-C446-FF8C-E209-3F041E442B41}"/>
                </a:ext>
              </a:extLst>
            </p:cNvPr>
            <p:cNvSpPr/>
            <p:nvPr userDrawn="1"/>
          </p:nvSpPr>
          <p:spPr>
            <a:xfrm>
              <a:off x="210589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a:extLst>
                <a:ext uri="{FF2B5EF4-FFF2-40B4-BE49-F238E27FC236}">
                  <a16:creationId xmlns:a16="http://schemas.microsoft.com/office/drawing/2014/main" id="{C6980E86-E4FB-22C1-4406-0D82C266B0DA}"/>
                </a:ext>
              </a:extLst>
            </p:cNvPr>
            <p:cNvSpPr/>
            <p:nvPr userDrawn="1"/>
          </p:nvSpPr>
          <p:spPr>
            <a:xfrm flipV="1">
              <a:off x="3413703"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16">
              <a:extLst>
                <a:ext uri="{FF2B5EF4-FFF2-40B4-BE49-F238E27FC236}">
                  <a16:creationId xmlns:a16="http://schemas.microsoft.com/office/drawing/2014/main" id="{ED4A39C9-E6A3-3B71-7A3C-59E2BBF28432}"/>
                </a:ext>
              </a:extLst>
            </p:cNvPr>
            <p:cNvSpPr/>
            <p:nvPr userDrawn="1"/>
          </p:nvSpPr>
          <p:spPr>
            <a:xfrm>
              <a:off x="4721514"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a:extLst>
                <a:ext uri="{FF2B5EF4-FFF2-40B4-BE49-F238E27FC236}">
                  <a16:creationId xmlns:a16="http://schemas.microsoft.com/office/drawing/2014/main" id="{8F9E7552-A40C-A6B7-2258-AF322F0FD3BF}"/>
                </a:ext>
              </a:extLst>
            </p:cNvPr>
            <p:cNvSpPr/>
            <p:nvPr userDrawn="1"/>
          </p:nvSpPr>
          <p:spPr>
            <a:xfrm flipV="1">
              <a:off x="6029325"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8573ABE9-21D1-D87C-E9AB-3703CD1EBDFA}"/>
                </a:ext>
              </a:extLst>
            </p:cNvPr>
            <p:cNvSpPr/>
            <p:nvPr userDrawn="1"/>
          </p:nvSpPr>
          <p:spPr>
            <a:xfrm>
              <a:off x="7337136"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Arc 19">
              <a:extLst>
                <a:ext uri="{FF2B5EF4-FFF2-40B4-BE49-F238E27FC236}">
                  <a16:creationId xmlns:a16="http://schemas.microsoft.com/office/drawing/2014/main" id="{795C9FE2-0C8F-8E77-BF2A-00588F78C29A}"/>
                </a:ext>
              </a:extLst>
            </p:cNvPr>
            <p:cNvSpPr/>
            <p:nvPr userDrawn="1"/>
          </p:nvSpPr>
          <p:spPr>
            <a:xfrm flipV="1">
              <a:off x="8644947"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06804882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7C484F-84DC-25EA-C07C-C76534ABEE86}"/>
              </a:ext>
            </a:extLst>
          </p:cNvPr>
          <p:cNvSpPr>
            <a:spLocks noGrp="1"/>
          </p:cNvSpPr>
          <p:nvPr>
            <p:ph type="title"/>
          </p:nvPr>
        </p:nvSpPr>
        <p:spPr>
          <a:xfrm>
            <a:off x="587375" y="584201"/>
            <a:ext cx="11017249" cy="1720850"/>
          </a:xfrm>
        </p:spPr>
        <p:txBody>
          <a:bodyPr wrap="square" anchor="t">
            <a:noAutofit/>
          </a:bodyPr>
          <a:lstStyle>
            <a:lvl1pPr>
              <a:defRPr sz="4400" b="0">
                <a:latin typeface="+mj-lt"/>
              </a:defRPr>
            </a:lvl1pPr>
          </a:lstStyle>
          <a:p>
            <a:r>
              <a:rPr lang="en-US" dirty="0"/>
              <a:t>Click to edit Master title</a:t>
            </a:r>
          </a:p>
        </p:txBody>
      </p:sp>
      <p:sp>
        <p:nvSpPr>
          <p:cNvPr id="8" name="Line">
            <a:extLst>
              <a:ext uri="{FF2B5EF4-FFF2-40B4-BE49-F238E27FC236}">
                <a16:creationId xmlns:a16="http://schemas.microsoft.com/office/drawing/2014/main" id="{A2F605B9-DD22-872B-689D-2D7562F0DAA7}"/>
              </a:ext>
            </a:extLst>
          </p:cNvPr>
          <p:cNvSpPr/>
          <p:nvPr userDrawn="1"/>
        </p:nvSpPr>
        <p:spPr>
          <a:xfrm>
            <a:off x="587375" y="5980775"/>
            <a:ext cx="11012343" cy="0"/>
          </a:xfrm>
          <a:prstGeom prst="line">
            <a:avLst/>
          </a:prstGeom>
          <a:ln w="12700">
            <a:solidFill>
              <a:schemeClr val="accent1"/>
            </a:solidFill>
            <a:miter/>
          </a:ln>
        </p:spPr>
        <p:txBody>
          <a:bodyPr lIns="34289" rIns="34289"/>
          <a:lstStyle/>
          <a:p>
            <a:pPr lvl="0"/>
            <a:endParaRPr sz="1350"/>
          </a:p>
        </p:txBody>
      </p:sp>
    </p:spTree>
    <p:extLst>
      <p:ext uri="{BB962C8B-B14F-4D97-AF65-F5344CB8AC3E}">
        <p14:creationId xmlns:p14="http://schemas.microsoft.com/office/powerpoint/2010/main" val="38374492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1799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33022481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01V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82A2D-4D7A-395E-4962-486635E36051}"/>
              </a:ext>
            </a:extLst>
          </p:cNvPr>
          <p:cNvSpPr/>
          <p:nvPr userDrawn="1"/>
        </p:nvSpPr>
        <p:spPr>
          <a:xfrm>
            <a:off x="0" y="6273800"/>
            <a:ext cx="10164761" cy="5842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63C4CE1-CDE1-35A3-11A8-FABD9382D7C3}"/>
              </a:ext>
            </a:extLst>
          </p:cNvPr>
          <p:cNvSpPr/>
          <p:nvPr userDrawn="1"/>
        </p:nvSpPr>
        <p:spPr>
          <a:xfrm>
            <a:off x="2027238" y="1"/>
            <a:ext cx="10164761" cy="5842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2027238" y="1435947"/>
            <a:ext cx="8137525" cy="3041227"/>
          </a:xfrm>
        </p:spPr>
        <p:txBody>
          <a:bodyPr anchor="b">
            <a:noAutofit/>
          </a:bodyPr>
          <a:lstStyle>
            <a:lvl1pPr algn="ctr">
              <a:defRPr sz="5400">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2032000" y="4720412"/>
            <a:ext cx="8132763" cy="365126"/>
          </a:xfrm>
        </p:spPr>
        <p:txBody>
          <a:bodyPr>
            <a:noAutofit/>
          </a:bodyPr>
          <a:lstStyle>
            <a:lvl1pPr marL="0" indent="0" algn="ctr">
              <a:lnSpc>
                <a:spcPct val="100000"/>
              </a:lnSpc>
              <a:spcBef>
                <a:spcPts val="0"/>
              </a:spcBef>
              <a:buFont typeface="Arial" panose="020B0604020202020204" pitchFamily="34" charset="0"/>
              <a:buNone/>
              <a:defRPr sz="18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2032000" y="5146213"/>
            <a:ext cx="8132763" cy="365126"/>
          </a:xfrm>
          <a:noFill/>
        </p:spPr>
        <p:txBody>
          <a:bodyPr vert="horz" wrap="square" lIns="91440" tIns="45720" rIns="91440" bIns="45720" rtlCol="0">
            <a:noAutofit/>
          </a:bodyPr>
          <a:lstStyle>
            <a:lvl1pPr marL="0" indent="0" algn="ctr">
              <a:buNone/>
              <a:defRPr lang="en-US" sz="1600" dirty="0">
                <a:solidFill>
                  <a:schemeClr val="tx1">
                    <a:lumMod val="65000"/>
                    <a:lumOff val="35000"/>
                  </a:schemeClr>
                </a:solidFill>
              </a:defRPr>
            </a:lvl1pPr>
          </a:lstStyle>
          <a:p>
            <a:pPr marL="228600" lvl="0" indent="-228600">
              <a:lnSpc>
                <a:spcPct val="100000"/>
              </a:lnSpc>
              <a:spcBef>
                <a:spcPts val="0"/>
              </a:spcBef>
            </a:pPr>
            <a:r>
              <a:rPr lang="en-US" dirty="0"/>
              <a:t>Click to edit Master text</a:t>
            </a:r>
          </a:p>
        </p:txBody>
      </p:sp>
      <p:sp>
        <p:nvSpPr>
          <p:cNvPr id="21" name="Freeform: Shape 20">
            <a:extLst>
              <a:ext uri="{FF2B5EF4-FFF2-40B4-BE49-F238E27FC236}">
                <a16:creationId xmlns:a16="http://schemas.microsoft.com/office/drawing/2014/main" id="{BEE764B4-D9C7-D9A4-4484-F4E35649F758}"/>
              </a:ext>
            </a:extLst>
          </p:cNvPr>
          <p:cNvSpPr/>
          <p:nvPr userDrawn="1"/>
        </p:nvSpPr>
        <p:spPr>
          <a:xfrm>
            <a:off x="1" y="1"/>
            <a:ext cx="2467429" cy="2467429"/>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23" name="Freeform: Shape 22">
            <a:extLst>
              <a:ext uri="{FF2B5EF4-FFF2-40B4-BE49-F238E27FC236}">
                <a16:creationId xmlns:a16="http://schemas.microsoft.com/office/drawing/2014/main" id="{11F3F41F-1E9E-3800-DFE5-E7126894BBC3}"/>
              </a:ext>
            </a:extLst>
          </p:cNvPr>
          <p:cNvSpPr/>
          <p:nvPr userDrawn="1"/>
        </p:nvSpPr>
        <p:spPr>
          <a:xfrm>
            <a:off x="9724572" y="4390572"/>
            <a:ext cx="2467428" cy="2467428"/>
          </a:xfrm>
          <a:custGeom>
            <a:avLst/>
            <a:gdLst>
              <a:gd name="connsiteX0" fmla="*/ 2467428 w 2467428"/>
              <a:gd name="connsiteY0" fmla="*/ 0 h 2467428"/>
              <a:gd name="connsiteX1" fmla="*/ 2467428 w 2467428"/>
              <a:gd name="connsiteY1" fmla="*/ 916748 h 2467428"/>
              <a:gd name="connsiteX2" fmla="*/ 2308881 w 2467428"/>
              <a:gd name="connsiteY2" fmla="*/ 924754 h 2467428"/>
              <a:gd name="connsiteX3" fmla="*/ 916749 w 2467428"/>
              <a:gd name="connsiteY3" fmla="*/ 2467428 h 2467428"/>
              <a:gd name="connsiteX4" fmla="*/ 0 w 2467428"/>
              <a:gd name="connsiteY4" fmla="*/ 2467428 h 2467428"/>
              <a:gd name="connsiteX5" fmla="*/ 2215149 w 2467428"/>
              <a:gd name="connsiteY5" fmla="*/ 12738 h 24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7428" h="2467428">
                <a:moveTo>
                  <a:pt x="2467428" y="0"/>
                </a:moveTo>
                <a:lnTo>
                  <a:pt x="2467428" y="916748"/>
                </a:lnTo>
                <a:lnTo>
                  <a:pt x="2308881" y="924754"/>
                </a:lnTo>
                <a:cubicBezTo>
                  <a:pt x="1526941" y="1004165"/>
                  <a:pt x="916749" y="1664537"/>
                  <a:pt x="916749" y="2467428"/>
                </a:cubicBezTo>
                <a:lnTo>
                  <a:pt x="0" y="2467428"/>
                </a:lnTo>
                <a:cubicBezTo>
                  <a:pt x="0" y="1189875"/>
                  <a:pt x="970933" y="139096"/>
                  <a:pt x="2215149" y="12738"/>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19" name="Circle: Hollow 18" hidden="1">
            <a:extLst>
              <a:ext uri="{FF2B5EF4-FFF2-40B4-BE49-F238E27FC236}">
                <a16:creationId xmlns:a16="http://schemas.microsoft.com/office/drawing/2014/main" id="{C625DA49-AD07-C24F-AC2B-D42EC9FAC740}"/>
              </a:ext>
            </a:extLst>
          </p:cNvPr>
          <p:cNvSpPr/>
          <p:nvPr userDrawn="1"/>
        </p:nvSpPr>
        <p:spPr>
          <a:xfrm>
            <a:off x="-2315029" y="-2315029"/>
            <a:ext cx="4934858" cy="4934858"/>
          </a:xfrm>
          <a:prstGeom prst="donut">
            <a:avLst>
              <a:gd name="adj" fmla="val 1857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01V2">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82A2D-4D7A-395E-4962-486635E36051}"/>
              </a:ext>
            </a:extLst>
          </p:cNvPr>
          <p:cNvSpPr/>
          <p:nvPr userDrawn="1"/>
        </p:nvSpPr>
        <p:spPr>
          <a:xfrm>
            <a:off x="0" y="6273800"/>
            <a:ext cx="6662057" cy="5842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63C4CE1-CDE1-35A3-11A8-FABD9382D7C3}"/>
              </a:ext>
            </a:extLst>
          </p:cNvPr>
          <p:cNvSpPr/>
          <p:nvPr userDrawn="1"/>
        </p:nvSpPr>
        <p:spPr>
          <a:xfrm>
            <a:off x="0" y="1"/>
            <a:ext cx="12191999" cy="5842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6" y="1367367"/>
            <a:ext cx="5506242" cy="3041227"/>
          </a:xfrm>
        </p:spPr>
        <p:txBody>
          <a:bodyPr anchor="b">
            <a:noAutofit/>
          </a:bodyPr>
          <a:lstStyle>
            <a:lvl1pPr algn="l">
              <a:defRPr sz="5400">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592981" y="4651832"/>
            <a:ext cx="5503020" cy="365126"/>
          </a:xfrm>
        </p:spPr>
        <p:txBody>
          <a:bodyPr>
            <a:noAutofit/>
          </a:bodyPr>
          <a:lstStyle>
            <a:lvl1pPr marL="0" indent="0" algn="l">
              <a:lnSpc>
                <a:spcPct val="100000"/>
              </a:lnSpc>
              <a:spcBef>
                <a:spcPts val="0"/>
              </a:spcBef>
              <a:buFont typeface="Arial" panose="020B0604020202020204" pitchFamily="34" charset="0"/>
              <a:buNone/>
              <a:defRPr sz="18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592981" y="5077633"/>
            <a:ext cx="5503020" cy="365126"/>
          </a:xfrm>
          <a:noFill/>
        </p:spPr>
        <p:txBody>
          <a:bodyPr vert="horz" wrap="square" lIns="91440" tIns="45720" rIns="91440" bIns="45720" rtlCol="0">
            <a:noAutofit/>
          </a:bodyPr>
          <a:lstStyle>
            <a:lvl1pPr marL="0" indent="0" algn="l">
              <a:buNone/>
              <a:defRPr lang="en-US" sz="1600" dirty="0">
                <a:solidFill>
                  <a:schemeClr val="tx1">
                    <a:lumMod val="65000"/>
                    <a:lumOff val="35000"/>
                  </a:schemeClr>
                </a:solidFill>
              </a:defRPr>
            </a:lvl1pPr>
          </a:lstStyle>
          <a:p>
            <a:pPr marL="228600" lvl="0" indent="-228600">
              <a:lnSpc>
                <a:spcPct val="100000"/>
              </a:lnSpc>
              <a:spcBef>
                <a:spcPts val="0"/>
              </a:spcBef>
            </a:pPr>
            <a:r>
              <a:rPr lang="en-US" dirty="0"/>
              <a:t>Click to edit Master text</a:t>
            </a:r>
          </a:p>
        </p:txBody>
      </p:sp>
      <p:sp>
        <p:nvSpPr>
          <p:cNvPr id="19" name="Circle: Hollow 18" hidden="1">
            <a:extLst>
              <a:ext uri="{FF2B5EF4-FFF2-40B4-BE49-F238E27FC236}">
                <a16:creationId xmlns:a16="http://schemas.microsoft.com/office/drawing/2014/main" id="{C625DA49-AD07-C24F-AC2B-D42EC9FAC740}"/>
              </a:ext>
            </a:extLst>
          </p:cNvPr>
          <p:cNvSpPr/>
          <p:nvPr userDrawn="1"/>
        </p:nvSpPr>
        <p:spPr>
          <a:xfrm>
            <a:off x="-2315029" y="-2315029"/>
            <a:ext cx="4934858" cy="4934858"/>
          </a:xfrm>
          <a:prstGeom prst="donut">
            <a:avLst>
              <a:gd name="adj" fmla="val 1857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Freeform: Shape 4">
            <a:extLst>
              <a:ext uri="{FF2B5EF4-FFF2-40B4-BE49-F238E27FC236}">
                <a16:creationId xmlns:a16="http://schemas.microsoft.com/office/drawing/2014/main" id="{67F53950-5DA7-096C-BD17-C4658C8E9B82}"/>
              </a:ext>
            </a:extLst>
          </p:cNvPr>
          <p:cNvSpPr/>
          <p:nvPr userDrawn="1"/>
        </p:nvSpPr>
        <p:spPr>
          <a:xfrm>
            <a:off x="6167666" y="0"/>
            <a:ext cx="6024335" cy="6858000"/>
          </a:xfrm>
          <a:custGeom>
            <a:avLst/>
            <a:gdLst>
              <a:gd name="connsiteX0" fmla="*/ 4101902 w 6024335"/>
              <a:gd name="connsiteY0" fmla="*/ 0 h 6858000"/>
              <a:gd name="connsiteX1" fmla="*/ 6024335 w 6024335"/>
              <a:gd name="connsiteY1" fmla="*/ 0 h 6858000"/>
              <a:gd name="connsiteX2" fmla="*/ 6024335 w 6024335"/>
              <a:gd name="connsiteY2" fmla="*/ 649882 h 6858000"/>
              <a:gd name="connsiteX3" fmla="*/ 5936342 w 6024335"/>
              <a:gd name="connsiteY3" fmla="*/ 647657 h 6858000"/>
              <a:gd name="connsiteX4" fmla="*/ 937942 w 6024335"/>
              <a:gd name="connsiteY4" fmla="*/ 5646058 h 6858000"/>
              <a:gd name="connsiteX5" fmla="*/ 1039491 w 6024335"/>
              <a:gd name="connsiteY5" fmla="*/ 6653411 h 6858000"/>
              <a:gd name="connsiteX6" fmla="*/ 1086710 w 6024335"/>
              <a:gd name="connsiteY6" fmla="*/ 6858000 h 6858000"/>
              <a:gd name="connsiteX7" fmla="*/ 124197 w 6024335"/>
              <a:gd name="connsiteY7" fmla="*/ 6858000 h 6858000"/>
              <a:gd name="connsiteX8" fmla="*/ 120605 w 6024335"/>
              <a:gd name="connsiteY8" fmla="*/ 6842439 h 6858000"/>
              <a:gd name="connsiteX9" fmla="*/ 0 w 6024335"/>
              <a:gd name="connsiteY9" fmla="*/ 5646058 h 6858000"/>
              <a:gd name="connsiteX10" fmla="*/ 3895228 w 6024335"/>
              <a:gd name="connsiteY10" fmla="*/ 699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24335" h="6858000">
                <a:moveTo>
                  <a:pt x="4101902" y="0"/>
                </a:moveTo>
                <a:lnTo>
                  <a:pt x="6024335" y="0"/>
                </a:lnTo>
                <a:lnTo>
                  <a:pt x="6024335" y="649882"/>
                </a:lnTo>
                <a:lnTo>
                  <a:pt x="5936342" y="647657"/>
                </a:lnTo>
                <a:cubicBezTo>
                  <a:pt x="3175801" y="647657"/>
                  <a:pt x="937942" y="2885517"/>
                  <a:pt x="937942" y="5646058"/>
                </a:cubicBezTo>
                <a:cubicBezTo>
                  <a:pt x="937942" y="5991126"/>
                  <a:pt x="972908" y="6328027"/>
                  <a:pt x="1039491" y="6653411"/>
                </a:cubicBezTo>
                <a:lnTo>
                  <a:pt x="1086710" y="6858000"/>
                </a:lnTo>
                <a:lnTo>
                  <a:pt x="124197" y="6858000"/>
                </a:lnTo>
                <a:lnTo>
                  <a:pt x="120605" y="6842439"/>
                </a:lnTo>
                <a:cubicBezTo>
                  <a:pt x="41528" y="6455997"/>
                  <a:pt x="0" y="6055877"/>
                  <a:pt x="0" y="5646058"/>
                </a:cubicBezTo>
                <a:cubicBezTo>
                  <a:pt x="0" y="3084690"/>
                  <a:pt x="1622186" y="902203"/>
                  <a:pt x="3895228" y="6993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29" name="Picture Placeholder 28">
            <a:extLst>
              <a:ext uri="{FF2B5EF4-FFF2-40B4-BE49-F238E27FC236}">
                <a16:creationId xmlns:a16="http://schemas.microsoft.com/office/drawing/2014/main" id="{099FF2D0-D6C3-1E3B-0330-CB76AE633C72}"/>
              </a:ext>
            </a:extLst>
          </p:cNvPr>
          <p:cNvSpPr>
            <a:spLocks noGrp="1"/>
          </p:cNvSpPr>
          <p:nvPr>
            <p:ph type="pic" sz="quarter" idx="16"/>
          </p:nvPr>
        </p:nvSpPr>
        <p:spPr>
          <a:xfrm>
            <a:off x="7105606" y="647658"/>
            <a:ext cx="5086394" cy="6210342"/>
          </a:xfrm>
          <a:custGeom>
            <a:avLst/>
            <a:gdLst>
              <a:gd name="connsiteX0" fmla="*/ 4998401 w 5086394"/>
              <a:gd name="connsiteY0" fmla="*/ 0 h 6210342"/>
              <a:gd name="connsiteX1" fmla="*/ 5086394 w 5086394"/>
              <a:gd name="connsiteY1" fmla="*/ 2225 h 6210342"/>
              <a:gd name="connsiteX2" fmla="*/ 5086394 w 5086394"/>
              <a:gd name="connsiteY2" fmla="*/ 6210342 h 6210342"/>
              <a:gd name="connsiteX3" fmla="*/ 148769 w 5086394"/>
              <a:gd name="connsiteY3" fmla="*/ 6210342 h 6210342"/>
              <a:gd name="connsiteX4" fmla="*/ 101550 w 5086394"/>
              <a:gd name="connsiteY4" fmla="*/ 6005753 h 6210342"/>
              <a:gd name="connsiteX5" fmla="*/ 0 w 5086394"/>
              <a:gd name="connsiteY5" fmla="*/ 4998401 h 6210342"/>
              <a:gd name="connsiteX6" fmla="*/ 4998401 w 5086394"/>
              <a:gd name="connsiteY6" fmla="*/ 0 h 62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6394" h="6210342">
                <a:moveTo>
                  <a:pt x="4998401" y="0"/>
                </a:moveTo>
                <a:lnTo>
                  <a:pt x="5086394" y="2225"/>
                </a:lnTo>
                <a:lnTo>
                  <a:pt x="5086394" y="6210342"/>
                </a:lnTo>
                <a:lnTo>
                  <a:pt x="148769" y="6210342"/>
                </a:lnTo>
                <a:lnTo>
                  <a:pt x="101550" y="6005753"/>
                </a:lnTo>
                <a:cubicBezTo>
                  <a:pt x="34967" y="5680370"/>
                  <a:pt x="0" y="5343469"/>
                  <a:pt x="0" y="4998401"/>
                </a:cubicBezTo>
                <a:cubicBezTo>
                  <a:pt x="0" y="2237860"/>
                  <a:pt x="2237860" y="0"/>
                  <a:pt x="4998401" y="0"/>
                </a:cubicBezTo>
                <a:close/>
              </a:path>
            </a:pathLst>
          </a:custGeom>
        </p:spPr>
        <p:txBody>
          <a:bodyPr wrap="square" anchor="b">
            <a:noAutofit/>
          </a:bodyPr>
          <a:lstStyle>
            <a:lvl1pPr algn="r">
              <a:defRPr/>
            </a:lvl1pPr>
          </a:lstStyle>
          <a:p>
            <a:endParaRPr lang="en-GB" dirty="0"/>
          </a:p>
        </p:txBody>
      </p:sp>
    </p:spTree>
    <p:extLst>
      <p:ext uri="{BB962C8B-B14F-4D97-AF65-F5344CB8AC3E}">
        <p14:creationId xmlns:p14="http://schemas.microsoft.com/office/powerpoint/2010/main" val="1008761472"/>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01V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8CE06E-6EE8-021D-4D10-31E4EAD98B9F}"/>
              </a:ext>
            </a:extLst>
          </p:cNvPr>
          <p:cNvSpPr/>
          <p:nvPr userDrawn="1"/>
        </p:nvSpPr>
        <p:spPr>
          <a:xfrm>
            <a:off x="0" y="584201"/>
            <a:ext cx="12191999" cy="568959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D486032-4A67-F569-B840-D3D89374FCCF}"/>
              </a:ext>
            </a:extLst>
          </p:cNvPr>
          <p:cNvSpPr/>
          <p:nvPr userDrawn="1"/>
        </p:nvSpPr>
        <p:spPr>
          <a:xfrm>
            <a:off x="1" y="581481"/>
            <a:ext cx="1885949" cy="1885949"/>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16" name="Rectangle 15">
            <a:extLst>
              <a:ext uri="{FF2B5EF4-FFF2-40B4-BE49-F238E27FC236}">
                <a16:creationId xmlns:a16="http://schemas.microsoft.com/office/drawing/2014/main" id="{21782A2D-4D7A-395E-4962-486635E36051}"/>
              </a:ext>
            </a:extLst>
          </p:cNvPr>
          <p:cNvSpPr/>
          <p:nvPr userDrawn="1"/>
        </p:nvSpPr>
        <p:spPr>
          <a:xfrm>
            <a:off x="0" y="6273800"/>
            <a:ext cx="12191999" cy="5842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63C4CE1-CDE1-35A3-11A8-FABD9382D7C3}"/>
              </a:ext>
            </a:extLst>
          </p:cNvPr>
          <p:cNvSpPr/>
          <p:nvPr userDrawn="1"/>
        </p:nvSpPr>
        <p:spPr>
          <a:xfrm>
            <a:off x="0" y="1"/>
            <a:ext cx="12191999" cy="5842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ircle: Hollow 18" hidden="1">
            <a:extLst>
              <a:ext uri="{FF2B5EF4-FFF2-40B4-BE49-F238E27FC236}">
                <a16:creationId xmlns:a16="http://schemas.microsoft.com/office/drawing/2014/main" id="{C625DA49-AD07-C24F-AC2B-D42EC9FAC740}"/>
              </a:ext>
            </a:extLst>
          </p:cNvPr>
          <p:cNvSpPr/>
          <p:nvPr userDrawn="1"/>
        </p:nvSpPr>
        <p:spPr>
          <a:xfrm>
            <a:off x="-2315029" y="-2315029"/>
            <a:ext cx="4934858" cy="4934858"/>
          </a:xfrm>
          <a:prstGeom prst="donut">
            <a:avLst>
              <a:gd name="adj" fmla="val 1857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Freeform: Shape 5">
            <a:extLst>
              <a:ext uri="{FF2B5EF4-FFF2-40B4-BE49-F238E27FC236}">
                <a16:creationId xmlns:a16="http://schemas.microsoft.com/office/drawing/2014/main" id="{BE92484F-C535-ED81-C367-2E6A0CF6A929}"/>
              </a:ext>
            </a:extLst>
          </p:cNvPr>
          <p:cNvSpPr/>
          <p:nvPr userDrawn="1"/>
        </p:nvSpPr>
        <p:spPr>
          <a:xfrm flipH="1" flipV="1">
            <a:off x="10306051" y="4398221"/>
            <a:ext cx="1885949" cy="1885949"/>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1367367"/>
            <a:ext cx="11017249" cy="3041227"/>
          </a:xfrm>
        </p:spPr>
        <p:txBody>
          <a:bodyPr anchor="b">
            <a:noAutofit/>
          </a:bodyPr>
          <a:lstStyle>
            <a:lvl1pPr algn="ctr">
              <a:defRPr sz="5400">
                <a:solidFill>
                  <a:schemeClr val="bg1"/>
                </a:solidFill>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592981" y="4651832"/>
            <a:ext cx="11010802" cy="365126"/>
          </a:xfrm>
        </p:spPr>
        <p:txBody>
          <a:bodyPr>
            <a:noAutofit/>
          </a:bodyPr>
          <a:lstStyle>
            <a:lvl1pPr marL="0" indent="0" algn="ctr">
              <a:lnSpc>
                <a:spcPct val="100000"/>
              </a:lnSpc>
              <a:spcBef>
                <a:spcPts val="0"/>
              </a:spcBef>
              <a:buFont typeface="Arial" panose="020B0604020202020204" pitchFamily="34" charse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592981" y="5077633"/>
            <a:ext cx="11010802" cy="365126"/>
          </a:xfrm>
          <a:noFill/>
        </p:spPr>
        <p:txBody>
          <a:bodyPr vert="horz" wrap="square" lIns="91440" tIns="45720" rIns="91440" bIns="45720" rtlCol="0">
            <a:noAutofit/>
          </a:bodyPr>
          <a:lstStyle>
            <a:lvl1pPr marL="0" indent="0" algn="ctr">
              <a:buNone/>
              <a:defRPr lang="en-US" sz="1600" dirty="0">
                <a:solidFill>
                  <a:schemeClr val="bg1"/>
                </a:solidFill>
              </a:defRPr>
            </a:lvl1pPr>
          </a:lstStyle>
          <a:p>
            <a:pPr marL="228600" lvl="0" indent="-228600">
              <a:lnSpc>
                <a:spcPct val="100000"/>
              </a:lnSpc>
              <a:spcBef>
                <a:spcPts val="0"/>
              </a:spcBef>
            </a:pPr>
            <a:r>
              <a:rPr lang="en-US" dirty="0"/>
              <a:t>Click to edit Master text</a:t>
            </a:r>
          </a:p>
        </p:txBody>
      </p:sp>
    </p:spTree>
    <p:extLst>
      <p:ext uri="{BB962C8B-B14F-4D97-AF65-F5344CB8AC3E}">
        <p14:creationId xmlns:p14="http://schemas.microsoft.com/office/powerpoint/2010/main" val="275978780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Header S02V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A2DC73E-0A81-9B5A-B111-4F56BBF6EC29}"/>
              </a:ext>
            </a:extLst>
          </p:cNvPr>
          <p:cNvSpPr/>
          <p:nvPr userDrawn="1"/>
        </p:nvSpPr>
        <p:spPr>
          <a:xfrm>
            <a:off x="3797300" y="6273800"/>
            <a:ext cx="8394699" cy="5842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icture Placeholder 13">
            <a:extLst>
              <a:ext uri="{FF2B5EF4-FFF2-40B4-BE49-F238E27FC236}">
                <a16:creationId xmlns:a16="http://schemas.microsoft.com/office/drawing/2014/main" id="{C65810EA-7D23-8382-2AEF-40D584B2FACF}"/>
              </a:ext>
            </a:extLst>
          </p:cNvPr>
          <p:cNvSpPr>
            <a:spLocks noGrp="1"/>
          </p:cNvSpPr>
          <p:nvPr>
            <p:ph type="pic" sz="quarter" idx="16"/>
          </p:nvPr>
        </p:nvSpPr>
        <p:spPr>
          <a:xfrm>
            <a:off x="3" y="0"/>
            <a:ext cx="4299463" cy="6858000"/>
          </a:xfrm>
          <a:custGeom>
            <a:avLst/>
            <a:gdLst>
              <a:gd name="connsiteX0" fmla="*/ 0 w 4299463"/>
              <a:gd name="connsiteY0" fmla="*/ 0 h 6858000"/>
              <a:gd name="connsiteX1" fmla="*/ 2482803 w 4299463"/>
              <a:gd name="connsiteY1" fmla="*/ 0 h 6858000"/>
              <a:gd name="connsiteX2" fmla="*/ 2575349 w 4299463"/>
              <a:gd name="connsiteY2" fmla="*/ 59330 h 6858000"/>
              <a:gd name="connsiteX3" fmla="*/ 4299463 w 4299463"/>
              <a:gd name="connsiteY3" fmla="*/ 3302000 h 6858000"/>
              <a:gd name="connsiteX4" fmla="*/ 2084311 w 4299463"/>
              <a:gd name="connsiteY4" fmla="*/ 6826907 h 6858000"/>
              <a:gd name="connsiteX5" fmla="*/ 2015534 w 4299463"/>
              <a:gd name="connsiteY5" fmla="*/ 6858000 h 6858000"/>
              <a:gd name="connsiteX6" fmla="*/ 0 w 4299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9463" h="6858000">
                <a:moveTo>
                  <a:pt x="0" y="0"/>
                </a:moveTo>
                <a:lnTo>
                  <a:pt x="2482803" y="0"/>
                </a:lnTo>
                <a:lnTo>
                  <a:pt x="2575349" y="59330"/>
                </a:lnTo>
                <a:cubicBezTo>
                  <a:pt x="3615556" y="762080"/>
                  <a:pt x="4299463" y="1952173"/>
                  <a:pt x="4299463" y="3302000"/>
                </a:cubicBezTo>
                <a:cubicBezTo>
                  <a:pt x="4299463" y="4854302"/>
                  <a:pt x="3394996" y="6195354"/>
                  <a:pt x="2084311" y="6826907"/>
                </a:cubicBezTo>
                <a:lnTo>
                  <a:pt x="2015534" y="6858000"/>
                </a:lnTo>
                <a:lnTo>
                  <a:pt x="0" y="6858000"/>
                </a:lnTo>
                <a:close/>
              </a:path>
            </a:pathLst>
          </a:custGeom>
        </p:spPr>
        <p:txBody>
          <a:bodyPr wrap="square">
            <a:noAutofit/>
          </a:bodyPr>
          <a:lstStyle/>
          <a:p>
            <a:endParaRPr lang="en-GB"/>
          </a:p>
        </p:txBody>
      </p:sp>
      <p:sp>
        <p:nvSpPr>
          <p:cNvPr id="15" name="Rectangle 14">
            <a:extLst>
              <a:ext uri="{FF2B5EF4-FFF2-40B4-BE49-F238E27FC236}">
                <a16:creationId xmlns:a16="http://schemas.microsoft.com/office/drawing/2014/main" id="{363C4CE1-CDE1-35A3-11A8-FABD9382D7C3}"/>
              </a:ext>
            </a:extLst>
          </p:cNvPr>
          <p:cNvSpPr/>
          <p:nvPr userDrawn="1"/>
        </p:nvSpPr>
        <p:spPr>
          <a:xfrm>
            <a:off x="3797300" y="1"/>
            <a:ext cx="8394699" cy="5842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6096000" y="1435947"/>
            <a:ext cx="5508625" cy="3041227"/>
          </a:xfrm>
        </p:spPr>
        <p:txBody>
          <a:bodyPr anchor="b">
            <a:noAutofit/>
          </a:bodyPr>
          <a:lstStyle>
            <a:lvl1pPr algn="l">
              <a:defRPr sz="4400">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6100762" y="4720412"/>
            <a:ext cx="5505401" cy="365126"/>
          </a:xfrm>
        </p:spPr>
        <p:txBody>
          <a:bodyPr>
            <a:noAutofit/>
          </a:bodyPr>
          <a:lstStyle>
            <a:lvl1pPr marL="0" indent="0" algn="l">
              <a:lnSpc>
                <a:spcPct val="100000"/>
              </a:lnSpc>
              <a:spcBef>
                <a:spcPts val="0"/>
              </a:spcBef>
              <a:buNone/>
              <a:defRPr sz="18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0" name="Freeform: Shape 9">
            <a:extLst>
              <a:ext uri="{FF2B5EF4-FFF2-40B4-BE49-F238E27FC236}">
                <a16:creationId xmlns:a16="http://schemas.microsoft.com/office/drawing/2014/main" id="{F8EEE199-10FC-EB28-36FF-541E6143FA3C}"/>
              </a:ext>
            </a:extLst>
          </p:cNvPr>
          <p:cNvSpPr/>
          <p:nvPr userDrawn="1"/>
        </p:nvSpPr>
        <p:spPr>
          <a:xfrm>
            <a:off x="2015535" y="0"/>
            <a:ext cx="3364502" cy="6858000"/>
          </a:xfrm>
          <a:custGeom>
            <a:avLst/>
            <a:gdLst>
              <a:gd name="connsiteX0" fmla="*/ 467269 w 3364502"/>
              <a:gd name="connsiteY0" fmla="*/ 0 h 6858000"/>
              <a:gd name="connsiteX1" fmla="*/ 2114597 w 3364502"/>
              <a:gd name="connsiteY1" fmla="*/ 0 h 6858000"/>
              <a:gd name="connsiteX2" fmla="*/ 2224777 w 3364502"/>
              <a:gd name="connsiteY2" fmla="*/ 127197 h 6858000"/>
              <a:gd name="connsiteX3" fmla="*/ 3364502 w 3364502"/>
              <a:gd name="connsiteY3" fmla="*/ 3302000 h 6858000"/>
              <a:gd name="connsiteX4" fmla="*/ 1902643 w 3364502"/>
              <a:gd name="connsiteY4" fmla="*/ 6831241 h 6858000"/>
              <a:gd name="connsiteX5" fmla="*/ 1874576 w 3364502"/>
              <a:gd name="connsiteY5" fmla="*/ 6858000 h 6858000"/>
              <a:gd name="connsiteX6" fmla="*/ 0 w 3364502"/>
              <a:gd name="connsiteY6" fmla="*/ 6858000 h 6858000"/>
              <a:gd name="connsiteX7" fmla="*/ 68777 w 3364502"/>
              <a:gd name="connsiteY7" fmla="*/ 6826907 h 6858000"/>
              <a:gd name="connsiteX8" fmla="*/ 2283929 w 3364502"/>
              <a:gd name="connsiteY8" fmla="*/ 3302000 h 6858000"/>
              <a:gd name="connsiteX9" fmla="*/ 559815 w 3364502"/>
              <a:gd name="connsiteY9" fmla="*/ 59330 h 6858000"/>
              <a:gd name="connsiteX10" fmla="*/ 467269 w 3364502"/>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4502" h="6858000">
                <a:moveTo>
                  <a:pt x="467269" y="0"/>
                </a:moveTo>
                <a:lnTo>
                  <a:pt x="2114597" y="0"/>
                </a:lnTo>
                <a:lnTo>
                  <a:pt x="2224777" y="127197"/>
                </a:lnTo>
                <a:cubicBezTo>
                  <a:pt x="2936787" y="989954"/>
                  <a:pt x="3364502" y="2096028"/>
                  <a:pt x="3364502" y="3302000"/>
                </a:cubicBezTo>
                <a:cubicBezTo>
                  <a:pt x="3364502" y="4680254"/>
                  <a:pt x="2805854" y="5928029"/>
                  <a:pt x="1902643" y="6831241"/>
                </a:cubicBezTo>
                <a:lnTo>
                  <a:pt x="1874576" y="6858000"/>
                </a:lnTo>
                <a:lnTo>
                  <a:pt x="0" y="6858000"/>
                </a:lnTo>
                <a:lnTo>
                  <a:pt x="68777" y="6826907"/>
                </a:lnTo>
                <a:cubicBezTo>
                  <a:pt x="1379462" y="6195354"/>
                  <a:pt x="2283929" y="4854302"/>
                  <a:pt x="2283929" y="3302000"/>
                </a:cubicBezTo>
                <a:cubicBezTo>
                  <a:pt x="2283929" y="1952173"/>
                  <a:pt x="1600022" y="762080"/>
                  <a:pt x="559815" y="59330"/>
                </a:cubicBezTo>
                <a:lnTo>
                  <a:pt x="467269"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634024408"/>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Header S02V2">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FED853D-F699-D12C-A6B0-2F741251E1BF}"/>
              </a:ext>
            </a:extLst>
          </p:cNvPr>
          <p:cNvSpPr/>
          <p:nvPr userDrawn="1"/>
        </p:nvSpPr>
        <p:spPr>
          <a:xfrm>
            <a:off x="0" y="0"/>
            <a:ext cx="1445310" cy="6858000"/>
          </a:xfrm>
          <a:custGeom>
            <a:avLst/>
            <a:gdLst>
              <a:gd name="connsiteX0" fmla="*/ 0 w 1445310"/>
              <a:gd name="connsiteY0" fmla="*/ 0 h 6858000"/>
              <a:gd name="connsiteX1" fmla="*/ 1445310 w 1445310"/>
              <a:gd name="connsiteY1" fmla="*/ 0 h 6858000"/>
              <a:gd name="connsiteX2" fmla="*/ 1304377 w 1445310"/>
              <a:gd name="connsiteY2" fmla="*/ 198186 h 6858000"/>
              <a:gd name="connsiteX3" fmla="*/ 317500 w 1445310"/>
              <a:gd name="connsiteY3" fmla="*/ 3429000 h 6858000"/>
              <a:gd name="connsiteX4" fmla="*/ 1304377 w 1445310"/>
              <a:gd name="connsiteY4" fmla="*/ 6659814 h 6858000"/>
              <a:gd name="connsiteX5" fmla="*/ 1445310 w 1445310"/>
              <a:gd name="connsiteY5" fmla="*/ 6858000 h 6858000"/>
              <a:gd name="connsiteX6" fmla="*/ 0 w 1445310"/>
              <a:gd name="connsiteY6" fmla="*/ 6858000 h 6858000"/>
              <a:gd name="connsiteX7" fmla="*/ 0 w 144531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310" h="6858000">
                <a:moveTo>
                  <a:pt x="0" y="0"/>
                </a:moveTo>
                <a:lnTo>
                  <a:pt x="1445310" y="0"/>
                </a:lnTo>
                <a:lnTo>
                  <a:pt x="1304377" y="198186"/>
                </a:lnTo>
                <a:cubicBezTo>
                  <a:pt x="681314" y="1120441"/>
                  <a:pt x="317500" y="2232234"/>
                  <a:pt x="317500" y="3429000"/>
                </a:cubicBezTo>
                <a:cubicBezTo>
                  <a:pt x="317500" y="4625767"/>
                  <a:pt x="681314" y="5737560"/>
                  <a:pt x="1304377" y="6659814"/>
                </a:cubicBezTo>
                <a:lnTo>
                  <a:pt x="1445310" y="6858000"/>
                </a:lnTo>
                <a:lnTo>
                  <a:pt x="0" y="6858000"/>
                </a:lnTo>
                <a:lnTo>
                  <a:pt x="0" y="0"/>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Freeform: Shape 3">
            <a:extLst>
              <a:ext uri="{FF2B5EF4-FFF2-40B4-BE49-F238E27FC236}">
                <a16:creationId xmlns:a16="http://schemas.microsoft.com/office/drawing/2014/main" id="{EE806A80-3479-A9A8-4A22-2A4EF3713D0C}"/>
              </a:ext>
            </a:extLst>
          </p:cNvPr>
          <p:cNvSpPr/>
          <p:nvPr userDrawn="1"/>
        </p:nvSpPr>
        <p:spPr>
          <a:xfrm>
            <a:off x="10746690" y="0"/>
            <a:ext cx="1445310" cy="6858000"/>
          </a:xfrm>
          <a:custGeom>
            <a:avLst/>
            <a:gdLst>
              <a:gd name="connsiteX0" fmla="*/ 0 w 1445310"/>
              <a:gd name="connsiteY0" fmla="*/ 0 h 6858000"/>
              <a:gd name="connsiteX1" fmla="*/ 1445310 w 1445310"/>
              <a:gd name="connsiteY1" fmla="*/ 0 h 6858000"/>
              <a:gd name="connsiteX2" fmla="*/ 1445310 w 1445310"/>
              <a:gd name="connsiteY2" fmla="*/ 6858000 h 6858000"/>
              <a:gd name="connsiteX3" fmla="*/ 0 w 1445310"/>
              <a:gd name="connsiteY3" fmla="*/ 6858000 h 6858000"/>
              <a:gd name="connsiteX4" fmla="*/ 140933 w 1445310"/>
              <a:gd name="connsiteY4" fmla="*/ 6659814 h 6858000"/>
              <a:gd name="connsiteX5" fmla="*/ 1127810 w 1445310"/>
              <a:gd name="connsiteY5" fmla="*/ 3429000 h 6858000"/>
              <a:gd name="connsiteX6" fmla="*/ 140933 w 1445310"/>
              <a:gd name="connsiteY6" fmla="*/ 198186 h 6858000"/>
              <a:gd name="connsiteX7" fmla="*/ 0 w 144531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310" h="6858000">
                <a:moveTo>
                  <a:pt x="0" y="0"/>
                </a:moveTo>
                <a:lnTo>
                  <a:pt x="1445310" y="0"/>
                </a:lnTo>
                <a:lnTo>
                  <a:pt x="1445310" y="6858000"/>
                </a:lnTo>
                <a:lnTo>
                  <a:pt x="0" y="6858000"/>
                </a:lnTo>
                <a:lnTo>
                  <a:pt x="140933" y="6659814"/>
                </a:lnTo>
                <a:cubicBezTo>
                  <a:pt x="763996" y="5737560"/>
                  <a:pt x="1127810" y="4625767"/>
                  <a:pt x="1127810" y="3429000"/>
                </a:cubicBezTo>
                <a:cubicBezTo>
                  <a:pt x="1127810" y="2232234"/>
                  <a:pt x="763996" y="1120441"/>
                  <a:pt x="140933" y="198186"/>
                </a:cubicBezTo>
                <a:lnTo>
                  <a:pt x="0" y="0"/>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2027238" y="1181947"/>
            <a:ext cx="8137525" cy="3041227"/>
          </a:xfrm>
        </p:spPr>
        <p:txBody>
          <a:bodyPr anchor="b">
            <a:noAutofit/>
          </a:bodyPr>
          <a:lstStyle>
            <a:lvl1pPr algn="ctr">
              <a:defRPr sz="4400">
                <a:solidFill>
                  <a:schemeClr val="tx1"/>
                </a:solidFill>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2034382" y="4466412"/>
            <a:ext cx="8132762" cy="365126"/>
          </a:xfrm>
        </p:spPr>
        <p:txBody>
          <a:bodyPr>
            <a:noAutofit/>
          </a:bodyPr>
          <a:lstStyle>
            <a:lvl1pPr marL="0" indent="0" algn="ctr">
              <a:lnSpc>
                <a:spcPct val="100000"/>
              </a:lnSpc>
              <a:spcBef>
                <a:spcPts val="0"/>
              </a:spcBef>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2034382" y="4892213"/>
            <a:ext cx="8132762" cy="365126"/>
          </a:xfrm>
          <a:noFill/>
        </p:spPr>
        <p:txBody>
          <a:bodyPr vert="horz" wrap="square" lIns="91440" tIns="45720" rIns="91440" bIns="45720" rtlCol="0">
            <a:noAutofit/>
          </a:bodyPr>
          <a:lstStyle>
            <a:lvl1pPr marL="0" indent="0" algn="ctr">
              <a:buNone/>
              <a:defRPr lang="en-US" sz="1600" dirty="0">
                <a:solidFill>
                  <a:schemeClr val="tx1"/>
                </a:solidFill>
              </a:defRPr>
            </a:lvl1pPr>
          </a:lstStyle>
          <a:p>
            <a:pPr marL="228600" lvl="0" indent="-228600">
              <a:lnSpc>
                <a:spcPct val="100000"/>
              </a:lnSpc>
              <a:spcBef>
                <a:spcPts val="0"/>
              </a:spcBef>
            </a:pPr>
            <a:r>
              <a:rPr lang="en-US" dirty="0"/>
              <a:t>Click to edit Master text</a:t>
            </a:r>
          </a:p>
        </p:txBody>
      </p:sp>
      <p:sp>
        <p:nvSpPr>
          <p:cNvPr id="6" name="Freeform: Shape 5">
            <a:extLst>
              <a:ext uri="{FF2B5EF4-FFF2-40B4-BE49-F238E27FC236}">
                <a16:creationId xmlns:a16="http://schemas.microsoft.com/office/drawing/2014/main" id="{2F5176AE-35A0-11F3-674B-5000D2AD640F}"/>
              </a:ext>
            </a:extLst>
          </p:cNvPr>
          <p:cNvSpPr/>
          <p:nvPr userDrawn="1"/>
        </p:nvSpPr>
        <p:spPr>
          <a:xfrm>
            <a:off x="317500" y="0"/>
            <a:ext cx="11557000" cy="6858000"/>
          </a:xfrm>
          <a:custGeom>
            <a:avLst/>
            <a:gdLst>
              <a:gd name="connsiteX0" fmla="*/ 9287766 w 11557000"/>
              <a:gd name="connsiteY0" fmla="*/ 0 h 6858000"/>
              <a:gd name="connsiteX1" fmla="*/ 10429190 w 11557000"/>
              <a:gd name="connsiteY1" fmla="*/ 0 h 6858000"/>
              <a:gd name="connsiteX2" fmla="*/ 10570123 w 11557000"/>
              <a:gd name="connsiteY2" fmla="*/ 198186 h 6858000"/>
              <a:gd name="connsiteX3" fmla="*/ 11557000 w 11557000"/>
              <a:gd name="connsiteY3" fmla="*/ 3429000 h 6858000"/>
              <a:gd name="connsiteX4" fmla="*/ 10570123 w 11557000"/>
              <a:gd name="connsiteY4" fmla="*/ 6659814 h 6858000"/>
              <a:gd name="connsiteX5" fmla="*/ 10429190 w 11557000"/>
              <a:gd name="connsiteY5" fmla="*/ 6858000 h 6858000"/>
              <a:gd name="connsiteX6" fmla="*/ 9287766 w 11557000"/>
              <a:gd name="connsiteY6" fmla="*/ 6858000 h 6858000"/>
              <a:gd name="connsiteX7" fmla="*/ 9411083 w 11557000"/>
              <a:gd name="connsiteY7" fmla="*/ 6728658 h 6858000"/>
              <a:gd name="connsiteX8" fmla="*/ 10685949 w 11557000"/>
              <a:gd name="connsiteY8" fmla="*/ 3429000 h 6858000"/>
              <a:gd name="connsiteX9" fmla="*/ 9411083 w 11557000"/>
              <a:gd name="connsiteY9" fmla="*/ 129342 h 6858000"/>
              <a:gd name="connsiteX10" fmla="*/ 1127810 w 11557000"/>
              <a:gd name="connsiteY10" fmla="*/ 0 h 6858000"/>
              <a:gd name="connsiteX11" fmla="*/ 2269234 w 11557000"/>
              <a:gd name="connsiteY11" fmla="*/ 0 h 6858000"/>
              <a:gd name="connsiteX12" fmla="*/ 2145918 w 11557000"/>
              <a:gd name="connsiteY12" fmla="*/ 129342 h 6858000"/>
              <a:gd name="connsiteX13" fmla="*/ 871051 w 11557000"/>
              <a:gd name="connsiteY13" fmla="*/ 3429000 h 6858000"/>
              <a:gd name="connsiteX14" fmla="*/ 2145918 w 11557000"/>
              <a:gd name="connsiteY14" fmla="*/ 6728658 h 6858000"/>
              <a:gd name="connsiteX15" fmla="*/ 2269234 w 11557000"/>
              <a:gd name="connsiteY15" fmla="*/ 6858000 h 6858000"/>
              <a:gd name="connsiteX16" fmla="*/ 1127810 w 11557000"/>
              <a:gd name="connsiteY16" fmla="*/ 6858000 h 6858000"/>
              <a:gd name="connsiteX17" fmla="*/ 986877 w 11557000"/>
              <a:gd name="connsiteY17" fmla="*/ 6659814 h 6858000"/>
              <a:gd name="connsiteX18" fmla="*/ 0 w 11557000"/>
              <a:gd name="connsiteY18" fmla="*/ 3429000 h 6858000"/>
              <a:gd name="connsiteX19" fmla="*/ 986877 w 11557000"/>
              <a:gd name="connsiteY19" fmla="*/ 1981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57000" h="6858000">
                <a:moveTo>
                  <a:pt x="9287766" y="0"/>
                </a:moveTo>
                <a:lnTo>
                  <a:pt x="10429190" y="0"/>
                </a:lnTo>
                <a:lnTo>
                  <a:pt x="10570123" y="198186"/>
                </a:lnTo>
                <a:cubicBezTo>
                  <a:pt x="11193186" y="1120441"/>
                  <a:pt x="11557000" y="2232234"/>
                  <a:pt x="11557000" y="3429000"/>
                </a:cubicBezTo>
                <a:cubicBezTo>
                  <a:pt x="11557000" y="4625767"/>
                  <a:pt x="11193186" y="5737560"/>
                  <a:pt x="10570123" y="6659814"/>
                </a:cubicBezTo>
                <a:lnTo>
                  <a:pt x="10429190" y="6858000"/>
                </a:lnTo>
                <a:lnTo>
                  <a:pt x="9287766" y="6858000"/>
                </a:lnTo>
                <a:lnTo>
                  <a:pt x="9411083" y="6728658"/>
                </a:lnTo>
                <a:cubicBezTo>
                  <a:pt x="10203179" y="5857158"/>
                  <a:pt x="10685949" y="4699458"/>
                  <a:pt x="10685949" y="3429000"/>
                </a:cubicBezTo>
                <a:cubicBezTo>
                  <a:pt x="10685949" y="2158543"/>
                  <a:pt x="10203179" y="1000842"/>
                  <a:pt x="9411083" y="129342"/>
                </a:cubicBezTo>
                <a:close/>
                <a:moveTo>
                  <a:pt x="1127810" y="0"/>
                </a:moveTo>
                <a:lnTo>
                  <a:pt x="2269234" y="0"/>
                </a:lnTo>
                <a:lnTo>
                  <a:pt x="2145918" y="129342"/>
                </a:lnTo>
                <a:cubicBezTo>
                  <a:pt x="1353821" y="1000842"/>
                  <a:pt x="871051" y="2158543"/>
                  <a:pt x="871051" y="3429000"/>
                </a:cubicBezTo>
                <a:cubicBezTo>
                  <a:pt x="871051" y="4699458"/>
                  <a:pt x="1353821" y="5857158"/>
                  <a:pt x="2145918" y="6728658"/>
                </a:cubicBezTo>
                <a:lnTo>
                  <a:pt x="2269234" y="6858000"/>
                </a:lnTo>
                <a:lnTo>
                  <a:pt x="1127810" y="6858000"/>
                </a:lnTo>
                <a:lnTo>
                  <a:pt x="986877" y="6659814"/>
                </a:lnTo>
                <a:cubicBezTo>
                  <a:pt x="363814" y="5737560"/>
                  <a:pt x="0" y="4625767"/>
                  <a:pt x="0" y="3429000"/>
                </a:cubicBezTo>
                <a:cubicBezTo>
                  <a:pt x="0" y="2232234"/>
                  <a:pt x="363814" y="1120441"/>
                  <a:pt x="986877" y="1981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Tree>
    <p:extLst>
      <p:ext uri="{BB962C8B-B14F-4D97-AF65-F5344CB8AC3E}">
        <p14:creationId xmlns:p14="http://schemas.microsoft.com/office/powerpoint/2010/main" val="1221383552"/>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Header S02V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11A472-CA83-30B5-8EDD-25480BC2B23A}"/>
              </a:ext>
            </a:extLst>
          </p:cNvPr>
          <p:cNvSpPr/>
          <p:nvPr userDrawn="1"/>
        </p:nvSpPr>
        <p:spPr>
          <a:xfrm>
            <a:off x="1" y="1346200"/>
            <a:ext cx="12192000" cy="4165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72CC545-9D76-186B-4DEE-8410831B2A76}"/>
              </a:ext>
            </a:extLst>
          </p:cNvPr>
          <p:cNvSpPr/>
          <p:nvPr userDrawn="1"/>
        </p:nvSpPr>
        <p:spPr>
          <a:xfrm flipV="1">
            <a:off x="1" y="4106863"/>
            <a:ext cx="1404937" cy="1404937"/>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8" name="Freeform: Shape 7">
            <a:extLst>
              <a:ext uri="{FF2B5EF4-FFF2-40B4-BE49-F238E27FC236}">
                <a16:creationId xmlns:a16="http://schemas.microsoft.com/office/drawing/2014/main" id="{95EE3055-77B8-6D70-1CC0-62A78E62EB2B}"/>
              </a:ext>
            </a:extLst>
          </p:cNvPr>
          <p:cNvSpPr/>
          <p:nvPr userDrawn="1"/>
        </p:nvSpPr>
        <p:spPr>
          <a:xfrm flipH="1">
            <a:off x="10787063" y="1346200"/>
            <a:ext cx="1404937" cy="1404937"/>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6" y="2039937"/>
            <a:ext cx="11017250" cy="1581574"/>
          </a:xfrm>
        </p:spPr>
        <p:txBody>
          <a:bodyPr anchor="b">
            <a:noAutofit/>
          </a:bodyPr>
          <a:lstStyle>
            <a:lvl1pPr algn="ctr">
              <a:defRPr sz="4400">
                <a:solidFill>
                  <a:schemeClr val="bg1"/>
                </a:solidFill>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595363" y="3864748"/>
            <a:ext cx="11010800" cy="365126"/>
          </a:xfrm>
        </p:spPr>
        <p:txBody>
          <a:bodyPr>
            <a:noAutofit/>
          </a:bodyPr>
          <a:lstStyle>
            <a:lvl1pPr marL="0" indent="0" algn="ctr">
              <a:lnSpc>
                <a:spcPct val="100000"/>
              </a:lnSpc>
              <a:spcBef>
                <a:spcPts val="0"/>
              </a:spcBef>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595363" y="4290549"/>
            <a:ext cx="11010800" cy="365126"/>
          </a:xfrm>
          <a:noFill/>
        </p:spPr>
        <p:txBody>
          <a:bodyPr vert="horz" wrap="square" lIns="91440" tIns="45720" rIns="91440" bIns="45720" rtlCol="0">
            <a:noAutofit/>
          </a:bodyPr>
          <a:lstStyle>
            <a:lvl1pPr marL="0" indent="0" algn="ctr">
              <a:buNone/>
              <a:defRPr lang="en-US" sz="1600" dirty="0">
                <a:solidFill>
                  <a:schemeClr val="bg1"/>
                </a:solidFill>
              </a:defRPr>
            </a:lvl1pPr>
          </a:lstStyle>
          <a:p>
            <a:pPr marL="228600" lvl="0" indent="-228600">
              <a:lnSpc>
                <a:spcPct val="100000"/>
              </a:lnSpc>
              <a:spcBef>
                <a:spcPts val="0"/>
              </a:spcBef>
            </a:pPr>
            <a:r>
              <a:rPr lang="en-US" dirty="0"/>
              <a:t>Click to edit Master text</a:t>
            </a:r>
          </a:p>
        </p:txBody>
      </p:sp>
    </p:spTree>
    <p:extLst>
      <p:ext uri="{BB962C8B-B14F-4D97-AF65-F5344CB8AC3E}">
        <p14:creationId xmlns:p14="http://schemas.microsoft.com/office/powerpoint/2010/main" val="2530669492"/>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genda S03V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5765007" y="594520"/>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6096000" y="584201"/>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6" y="1859644"/>
            <a:ext cx="3492499" cy="3138715"/>
          </a:xfrm>
        </p:spPr>
        <p:txBody>
          <a:bodyPr lIns="90000" tIns="45720" rIns="91440" bIns="45720" anchor="ctr">
            <a:noAutofit/>
          </a:bodyPr>
          <a:lstStyle>
            <a:lvl1pPr algn="l">
              <a:defRPr sz="4400">
                <a:latin typeface="+mj-lt"/>
                <a:cs typeface="Poppins" pitchFamily="2" charset="77"/>
              </a:defRPr>
            </a:lvl1pPr>
          </a:lstStyle>
          <a:p>
            <a:r>
              <a:rPr lang="en-US" dirty="0"/>
              <a:t>Click to edit Master title style</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6096000" y="1319894"/>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6096000" y="2055587"/>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6096000" y="2791280"/>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1" name="Text Placeholder 7">
            <a:extLst>
              <a:ext uri="{FF2B5EF4-FFF2-40B4-BE49-F238E27FC236}">
                <a16:creationId xmlns:a16="http://schemas.microsoft.com/office/drawing/2014/main" id="{92117605-48B2-7512-72CD-20FBBC1597AD}"/>
              </a:ext>
            </a:extLst>
          </p:cNvPr>
          <p:cNvSpPr>
            <a:spLocks noGrp="1"/>
          </p:cNvSpPr>
          <p:nvPr>
            <p:ph type="body" sz="quarter" idx="17"/>
          </p:nvPr>
        </p:nvSpPr>
        <p:spPr>
          <a:xfrm>
            <a:off x="6096000" y="4262666"/>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2" name="Text Placeholder 7">
            <a:extLst>
              <a:ext uri="{FF2B5EF4-FFF2-40B4-BE49-F238E27FC236}">
                <a16:creationId xmlns:a16="http://schemas.microsoft.com/office/drawing/2014/main" id="{78864E1D-FC45-5146-9C22-1DBB77402CCF}"/>
              </a:ext>
            </a:extLst>
          </p:cNvPr>
          <p:cNvSpPr>
            <a:spLocks noGrp="1"/>
          </p:cNvSpPr>
          <p:nvPr>
            <p:ph type="body" sz="quarter" idx="18"/>
          </p:nvPr>
        </p:nvSpPr>
        <p:spPr>
          <a:xfrm>
            <a:off x="6096000" y="3526973"/>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3" name="Text Placeholder 7">
            <a:extLst>
              <a:ext uri="{FF2B5EF4-FFF2-40B4-BE49-F238E27FC236}">
                <a16:creationId xmlns:a16="http://schemas.microsoft.com/office/drawing/2014/main" id="{75773B1B-84EF-8AFD-C46A-45979B807E06}"/>
              </a:ext>
            </a:extLst>
          </p:cNvPr>
          <p:cNvSpPr>
            <a:spLocks noGrp="1"/>
          </p:cNvSpPr>
          <p:nvPr>
            <p:ph type="body" sz="quarter" idx="19"/>
          </p:nvPr>
        </p:nvSpPr>
        <p:spPr>
          <a:xfrm>
            <a:off x="6096000" y="4998359"/>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4" name="Text Placeholder 7">
            <a:extLst>
              <a:ext uri="{FF2B5EF4-FFF2-40B4-BE49-F238E27FC236}">
                <a16:creationId xmlns:a16="http://schemas.microsoft.com/office/drawing/2014/main" id="{9497A4DD-4AB1-FB42-56E4-1BE3E4D23974}"/>
              </a:ext>
            </a:extLst>
          </p:cNvPr>
          <p:cNvSpPr>
            <a:spLocks noGrp="1"/>
          </p:cNvSpPr>
          <p:nvPr>
            <p:ph type="body" sz="quarter" idx="20"/>
          </p:nvPr>
        </p:nvSpPr>
        <p:spPr>
          <a:xfrm>
            <a:off x="6096000" y="5734050"/>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587375" y="5842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a:off x="5765007" y="1330213"/>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a:off x="5765007" y="2065906"/>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a:off x="5765007" y="2801599"/>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9ACF4509-F719-CC7E-6475-2A5E9299B77F}"/>
              </a:ext>
            </a:extLst>
          </p:cNvPr>
          <p:cNvSpPr>
            <a:spLocks noGrp="1"/>
          </p:cNvSpPr>
          <p:nvPr>
            <p:ph type="body" sz="quarter" idx="42" hasCustomPrompt="1"/>
          </p:nvPr>
        </p:nvSpPr>
        <p:spPr>
          <a:xfrm>
            <a:off x="5765007" y="3537292"/>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8" name="Text Placeholder 57">
            <a:extLst>
              <a:ext uri="{FF2B5EF4-FFF2-40B4-BE49-F238E27FC236}">
                <a16:creationId xmlns:a16="http://schemas.microsoft.com/office/drawing/2014/main" id="{196AC4D2-F32D-111A-EE47-677B62E52EB7}"/>
              </a:ext>
            </a:extLst>
          </p:cNvPr>
          <p:cNvSpPr>
            <a:spLocks noGrp="1"/>
          </p:cNvSpPr>
          <p:nvPr>
            <p:ph type="body" sz="quarter" idx="43" hasCustomPrompt="1"/>
          </p:nvPr>
        </p:nvSpPr>
        <p:spPr>
          <a:xfrm>
            <a:off x="5765007" y="4272985"/>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9" name="Text Placeholder 58">
            <a:extLst>
              <a:ext uri="{FF2B5EF4-FFF2-40B4-BE49-F238E27FC236}">
                <a16:creationId xmlns:a16="http://schemas.microsoft.com/office/drawing/2014/main" id="{2B35EF72-488F-C9B9-9DFD-973F9E54CE13}"/>
              </a:ext>
            </a:extLst>
          </p:cNvPr>
          <p:cNvSpPr>
            <a:spLocks noGrp="1"/>
          </p:cNvSpPr>
          <p:nvPr>
            <p:ph type="body" sz="quarter" idx="44" hasCustomPrompt="1"/>
          </p:nvPr>
        </p:nvSpPr>
        <p:spPr>
          <a:xfrm>
            <a:off x="5765007" y="5008678"/>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0" name="Text Placeholder 59">
            <a:extLst>
              <a:ext uri="{FF2B5EF4-FFF2-40B4-BE49-F238E27FC236}">
                <a16:creationId xmlns:a16="http://schemas.microsoft.com/office/drawing/2014/main" id="{949C86E8-7113-B45C-4A5D-B0AED5892A21}"/>
              </a:ext>
            </a:extLst>
          </p:cNvPr>
          <p:cNvSpPr>
            <a:spLocks noGrp="1"/>
          </p:cNvSpPr>
          <p:nvPr>
            <p:ph type="body" sz="quarter" idx="45" hasCustomPrompt="1"/>
          </p:nvPr>
        </p:nvSpPr>
        <p:spPr>
          <a:xfrm>
            <a:off x="5765007" y="5744368"/>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 name="Footer Placeholder">
            <a:extLst>
              <a:ext uri="{FF2B5EF4-FFF2-40B4-BE49-F238E27FC236}">
                <a16:creationId xmlns:a16="http://schemas.microsoft.com/office/drawing/2014/main" id="{9AA9B3FD-95EC-1F98-01FA-C5906DF7E3A2}"/>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278407280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genda S03V2">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5765007" y="3439319"/>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6096000" y="3429000"/>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6" y="3429000"/>
            <a:ext cx="4498973" cy="2844799"/>
          </a:xfrm>
        </p:spPr>
        <p:txBody>
          <a:bodyPr lIns="90000" tIns="45720" rIns="91440" bIns="45720" anchor="ctr">
            <a:noAutofit/>
          </a:bodyPr>
          <a:lstStyle>
            <a:lvl1pPr algn="l">
              <a:defRPr sz="4400">
                <a:latin typeface="+mj-lt"/>
                <a:cs typeface="Poppins" pitchFamily="2" charset="77"/>
              </a:defRPr>
            </a:lvl1pPr>
          </a:lstStyle>
          <a:p>
            <a:r>
              <a:rPr lang="en-US" dirty="0"/>
              <a:t>Click to edit Master title style</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6096000" y="4196443"/>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6096000" y="4963886"/>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6096000" y="5731329"/>
            <a:ext cx="5511800"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587375" y="5842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a:off x="5765007" y="4206762"/>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a:off x="5765007" y="4974205"/>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a:off x="5765007" y="5741648"/>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7" name="Picture Placeholder 10">
            <a:extLst>
              <a:ext uri="{FF2B5EF4-FFF2-40B4-BE49-F238E27FC236}">
                <a16:creationId xmlns:a16="http://schemas.microsoft.com/office/drawing/2014/main" id="{1B4F1B3C-6EFD-B782-3F1A-DD8EF2B220D8}"/>
              </a:ext>
            </a:extLst>
          </p:cNvPr>
          <p:cNvSpPr>
            <a:spLocks noGrp="1"/>
          </p:cNvSpPr>
          <p:nvPr>
            <p:ph type="pic" sz="quarter" idx="47"/>
          </p:nvPr>
        </p:nvSpPr>
        <p:spPr>
          <a:xfrm>
            <a:off x="587376" y="771527"/>
            <a:ext cx="11020424" cy="2471848"/>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3" name="Footer Placeholder">
            <a:extLst>
              <a:ext uri="{FF2B5EF4-FFF2-40B4-BE49-F238E27FC236}">
                <a16:creationId xmlns:a16="http://schemas.microsoft.com/office/drawing/2014/main" id="{1DCBC47C-D4A7-249F-3DA6-E71A048E95C6}"/>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54421570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ummary S04V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587375" y="1903397"/>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918368" y="1893078"/>
            <a:ext cx="6187282"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918368" y="2853321"/>
            <a:ext cx="6187282"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918368" y="3813564"/>
            <a:ext cx="6187282"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918368" y="4773807"/>
            <a:ext cx="6187282"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2" name="Text Placeholder 7">
            <a:extLst>
              <a:ext uri="{FF2B5EF4-FFF2-40B4-BE49-F238E27FC236}">
                <a16:creationId xmlns:a16="http://schemas.microsoft.com/office/drawing/2014/main" id="{78864E1D-FC45-5146-9C22-1DBB77402CCF}"/>
              </a:ext>
            </a:extLst>
          </p:cNvPr>
          <p:cNvSpPr>
            <a:spLocks noGrp="1"/>
          </p:cNvSpPr>
          <p:nvPr>
            <p:ph type="body" sz="quarter" idx="18"/>
          </p:nvPr>
        </p:nvSpPr>
        <p:spPr>
          <a:xfrm>
            <a:off x="918368" y="5734049"/>
            <a:ext cx="6187282" cy="539750"/>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587375" y="5842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a:off x="587375" y="2863640"/>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a:off x="587375" y="3823883"/>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a:off x="587375" y="4784126"/>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9ACF4509-F719-CC7E-6475-2A5E9299B77F}"/>
              </a:ext>
            </a:extLst>
          </p:cNvPr>
          <p:cNvSpPr>
            <a:spLocks noGrp="1"/>
          </p:cNvSpPr>
          <p:nvPr>
            <p:ph type="body" sz="quarter" idx="42" hasCustomPrompt="1"/>
          </p:nvPr>
        </p:nvSpPr>
        <p:spPr>
          <a:xfrm>
            <a:off x="587375" y="5744368"/>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 name="Picture Placeholder 11">
            <a:extLst>
              <a:ext uri="{FF2B5EF4-FFF2-40B4-BE49-F238E27FC236}">
                <a16:creationId xmlns:a16="http://schemas.microsoft.com/office/drawing/2014/main" id="{CEC8A291-5A66-BB8F-ABBC-7D52954966E0}"/>
              </a:ext>
            </a:extLst>
          </p:cNvPr>
          <p:cNvSpPr>
            <a:spLocks noGrp="1"/>
          </p:cNvSpPr>
          <p:nvPr>
            <p:ph type="pic" sz="quarter" idx="47"/>
          </p:nvPr>
        </p:nvSpPr>
        <p:spPr>
          <a:xfrm>
            <a:off x="8112125" y="0"/>
            <a:ext cx="3495675" cy="6273800"/>
          </a:xfrm>
          <a:custGeom>
            <a:avLst/>
            <a:gdLst>
              <a:gd name="connsiteX0" fmla="*/ 1730662 w 4505325"/>
              <a:gd name="connsiteY0" fmla="*/ 5257801 h 6273800"/>
              <a:gd name="connsiteX1" fmla="*/ 1712662 w 4505325"/>
              <a:gd name="connsiteY1" fmla="*/ 5275801 h 6273800"/>
              <a:gd name="connsiteX2" fmla="*/ 1730662 w 4505325"/>
              <a:gd name="connsiteY2" fmla="*/ 5293801 h 6273800"/>
              <a:gd name="connsiteX3" fmla="*/ 2774662 w 4505325"/>
              <a:gd name="connsiteY3" fmla="*/ 5293801 h 6273800"/>
              <a:gd name="connsiteX4" fmla="*/ 2792662 w 4505325"/>
              <a:gd name="connsiteY4" fmla="*/ 5275801 h 6273800"/>
              <a:gd name="connsiteX5" fmla="*/ 2774662 w 4505325"/>
              <a:gd name="connsiteY5" fmla="*/ 5257801 h 6273800"/>
              <a:gd name="connsiteX6" fmla="*/ 0 w 4505325"/>
              <a:gd name="connsiteY6" fmla="*/ 0 h 6273800"/>
              <a:gd name="connsiteX7" fmla="*/ 4505325 w 4505325"/>
              <a:gd name="connsiteY7" fmla="*/ 0 h 6273800"/>
              <a:gd name="connsiteX8" fmla="*/ 4505325 w 4505325"/>
              <a:gd name="connsiteY8" fmla="*/ 6273800 h 6273800"/>
              <a:gd name="connsiteX9" fmla="*/ 0 w 4505325"/>
              <a:gd name="connsiteY9" fmla="*/ 6273800 h 62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5325" h="6273800">
                <a:moveTo>
                  <a:pt x="1730662" y="5257801"/>
                </a:moveTo>
                <a:cubicBezTo>
                  <a:pt x="1720721" y="5257801"/>
                  <a:pt x="1712662" y="5265860"/>
                  <a:pt x="1712662" y="5275801"/>
                </a:cubicBezTo>
                <a:cubicBezTo>
                  <a:pt x="1712662" y="5285742"/>
                  <a:pt x="1720721" y="5293801"/>
                  <a:pt x="1730662" y="5293801"/>
                </a:cubicBezTo>
                <a:lnTo>
                  <a:pt x="2774662" y="5293801"/>
                </a:lnTo>
                <a:cubicBezTo>
                  <a:pt x="2784603" y="5293801"/>
                  <a:pt x="2792662" y="5285742"/>
                  <a:pt x="2792662" y="5275801"/>
                </a:cubicBezTo>
                <a:cubicBezTo>
                  <a:pt x="2792662" y="5265860"/>
                  <a:pt x="2784603" y="5257801"/>
                  <a:pt x="2774662" y="5257801"/>
                </a:cubicBezTo>
                <a:close/>
                <a:moveTo>
                  <a:pt x="0" y="0"/>
                </a:moveTo>
                <a:lnTo>
                  <a:pt x="4505325" y="0"/>
                </a:lnTo>
                <a:lnTo>
                  <a:pt x="4505325" y="6273800"/>
                </a:lnTo>
                <a:lnTo>
                  <a:pt x="0" y="6273800"/>
                </a:ln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4" name="Title 1">
            <a:extLst>
              <a:ext uri="{FF2B5EF4-FFF2-40B4-BE49-F238E27FC236}">
                <a16:creationId xmlns:a16="http://schemas.microsoft.com/office/drawing/2014/main" id="{B1D0425C-2F19-B7B2-04F5-4D5CCE4D8B23}"/>
              </a:ext>
            </a:extLst>
          </p:cNvPr>
          <p:cNvSpPr>
            <a:spLocks noGrp="1"/>
          </p:cNvSpPr>
          <p:nvPr>
            <p:ph type="title"/>
          </p:nvPr>
        </p:nvSpPr>
        <p:spPr>
          <a:xfrm>
            <a:off x="587375" y="851018"/>
            <a:ext cx="6518275" cy="774580"/>
          </a:xfrm>
        </p:spPr>
        <p:txBody>
          <a:bodyPr anchor="b">
            <a:noAutofit/>
          </a:bodyPr>
          <a:lstStyle>
            <a:lvl1pPr algn="l">
              <a:defRPr sz="4400">
                <a:latin typeface="+mj-lt"/>
                <a:cs typeface="Poppins" pitchFamily="2" charset="77"/>
              </a:defRPr>
            </a:lvl1pPr>
          </a:lstStyle>
          <a:p>
            <a:r>
              <a:rPr lang="en-US" dirty="0"/>
              <a:t>Click to edit Master</a:t>
            </a:r>
          </a:p>
        </p:txBody>
      </p:sp>
      <p:sp>
        <p:nvSpPr>
          <p:cNvPr id="2" name="Footer Placeholder">
            <a:extLst>
              <a:ext uri="{FF2B5EF4-FFF2-40B4-BE49-F238E27FC236}">
                <a16:creationId xmlns:a16="http://schemas.microsoft.com/office/drawing/2014/main" id="{3C633AB7-3670-064D-D917-15CDDCE1196E}"/>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53448536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ummary S04V2">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2200275" y="981659"/>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2531267" y="837212"/>
            <a:ext cx="9073357" cy="808006"/>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2531267" y="1924301"/>
            <a:ext cx="9073357" cy="808006"/>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2531267" y="3011390"/>
            <a:ext cx="9073357" cy="808006"/>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2531267" y="4098479"/>
            <a:ext cx="9073357" cy="808006"/>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2" name="Text Placeholder 7">
            <a:extLst>
              <a:ext uri="{FF2B5EF4-FFF2-40B4-BE49-F238E27FC236}">
                <a16:creationId xmlns:a16="http://schemas.microsoft.com/office/drawing/2014/main" id="{78864E1D-FC45-5146-9C22-1DBB77402CCF}"/>
              </a:ext>
            </a:extLst>
          </p:cNvPr>
          <p:cNvSpPr>
            <a:spLocks noGrp="1"/>
          </p:cNvSpPr>
          <p:nvPr>
            <p:ph type="body" sz="quarter" idx="18"/>
          </p:nvPr>
        </p:nvSpPr>
        <p:spPr>
          <a:xfrm>
            <a:off x="2531267" y="5185569"/>
            <a:ext cx="9073357" cy="808006"/>
          </a:xfrm>
        </p:spPr>
        <p:txBody>
          <a:bodyPr anchor="ctr">
            <a:noAutofit/>
          </a:bodyPr>
          <a:lstStyle>
            <a:lvl1pPr marL="0" indent="0">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a:cxnSpLocks/>
          </p:cNvCxnSpPr>
          <p:nvPr userDrawn="1"/>
        </p:nvCxnSpPr>
        <p:spPr>
          <a:xfrm rot="5400000">
            <a:off x="-132557" y="34290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a:off x="2200275" y="2068748"/>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a:off x="2200275" y="3155837"/>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a:off x="2200275" y="4242926"/>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9ACF4509-F719-CC7E-6475-2A5E9299B77F}"/>
              </a:ext>
            </a:extLst>
          </p:cNvPr>
          <p:cNvSpPr>
            <a:spLocks noGrp="1"/>
          </p:cNvSpPr>
          <p:nvPr>
            <p:ph type="body" sz="quarter" idx="42" hasCustomPrompt="1"/>
          </p:nvPr>
        </p:nvSpPr>
        <p:spPr>
          <a:xfrm>
            <a:off x="2200275" y="5330016"/>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2" name="Title 1">
            <a:extLst>
              <a:ext uri="{FF2B5EF4-FFF2-40B4-BE49-F238E27FC236}">
                <a16:creationId xmlns:a16="http://schemas.microsoft.com/office/drawing/2014/main" id="{B1D0425C-2F19-B7B2-04F5-4D5CCE4D8B23}"/>
              </a:ext>
            </a:extLst>
          </p:cNvPr>
          <p:cNvSpPr>
            <a:spLocks noGrp="1"/>
          </p:cNvSpPr>
          <p:nvPr>
            <p:ph type="title"/>
          </p:nvPr>
        </p:nvSpPr>
        <p:spPr>
          <a:xfrm rot="16200000">
            <a:off x="-1552381" y="2694182"/>
            <a:ext cx="5719376" cy="1439863"/>
          </a:xfrm>
        </p:spPr>
        <p:txBody>
          <a:bodyPr anchor="ctr">
            <a:noAutofit/>
          </a:bodyPr>
          <a:lstStyle>
            <a:lvl1pPr algn="ctr">
              <a:defRPr sz="4400">
                <a:latin typeface="+mj-lt"/>
                <a:cs typeface="Poppins" pitchFamily="2" charset="77"/>
              </a:defRPr>
            </a:lvl1pPr>
          </a:lstStyle>
          <a:p>
            <a:r>
              <a:rPr lang="en-US" dirty="0"/>
              <a:t>Click to edit Master</a:t>
            </a:r>
          </a:p>
        </p:txBody>
      </p:sp>
      <p:sp>
        <p:nvSpPr>
          <p:cNvPr id="3" name="Footer Placeholder">
            <a:extLst>
              <a:ext uri="{FF2B5EF4-FFF2-40B4-BE49-F238E27FC236}">
                <a16:creationId xmlns:a16="http://schemas.microsoft.com/office/drawing/2014/main" id="{E8090414-90DC-5BD7-99E8-A0A633557731}"/>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2354649215"/>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ummary S04V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4D6C52-08E3-BB1C-4975-092A1907A16E}"/>
              </a:ext>
            </a:extLst>
          </p:cNvPr>
          <p:cNvSpPr/>
          <p:nvPr userDrawn="1"/>
        </p:nvSpPr>
        <p:spPr>
          <a:xfrm>
            <a:off x="590559" y="2300517"/>
            <a:ext cx="2121792" cy="349068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46172B-196C-ED76-83FD-54B28CC40AF8}"/>
              </a:ext>
            </a:extLst>
          </p:cNvPr>
          <p:cNvSpPr/>
          <p:nvPr userDrawn="1"/>
        </p:nvSpPr>
        <p:spPr>
          <a:xfrm>
            <a:off x="2811687" y="2300517"/>
            <a:ext cx="2121792" cy="349068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68DCFEE-4878-9AF0-DC91-4C369767EC96}"/>
              </a:ext>
            </a:extLst>
          </p:cNvPr>
          <p:cNvSpPr/>
          <p:nvPr userDrawn="1"/>
        </p:nvSpPr>
        <p:spPr>
          <a:xfrm>
            <a:off x="5032815" y="2300517"/>
            <a:ext cx="2121792" cy="349068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81FAF7-6D59-EBD3-77C2-FB3D8AADEDC6}"/>
              </a:ext>
            </a:extLst>
          </p:cNvPr>
          <p:cNvSpPr/>
          <p:nvPr userDrawn="1"/>
        </p:nvSpPr>
        <p:spPr>
          <a:xfrm>
            <a:off x="7253943" y="2300517"/>
            <a:ext cx="2121792" cy="349068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FB06A5-0B97-2C6D-712E-6535EB15EF61}"/>
              </a:ext>
            </a:extLst>
          </p:cNvPr>
          <p:cNvSpPr/>
          <p:nvPr userDrawn="1"/>
        </p:nvSpPr>
        <p:spPr>
          <a:xfrm>
            <a:off x="9475072" y="2300517"/>
            <a:ext cx="2121792" cy="349068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rot="5400000">
            <a:off x="1521677" y="2170739"/>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590559" y="2733505"/>
            <a:ext cx="2121792" cy="2514938"/>
          </a:xfrm>
        </p:spPr>
        <p:txBody>
          <a:bodyPr anchor="t">
            <a:noAutofit/>
          </a:bodyPr>
          <a:lstStyle>
            <a:lvl1pPr marL="0" indent="0" algn="ctr">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2826072" y="2733505"/>
            <a:ext cx="2121792" cy="2514938"/>
          </a:xfrm>
        </p:spPr>
        <p:txBody>
          <a:bodyPr anchor="t">
            <a:noAutofit/>
          </a:bodyPr>
          <a:lstStyle>
            <a:lvl1pPr marL="0" indent="0" algn="ctr">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5038725" y="2733505"/>
            <a:ext cx="2121792" cy="2514938"/>
          </a:xfrm>
        </p:spPr>
        <p:txBody>
          <a:bodyPr anchor="t">
            <a:noAutofit/>
          </a:bodyPr>
          <a:lstStyle>
            <a:lvl1pPr marL="0" indent="0" algn="ctr">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7251378" y="2733505"/>
            <a:ext cx="2121792" cy="2514938"/>
          </a:xfrm>
        </p:spPr>
        <p:txBody>
          <a:bodyPr anchor="t">
            <a:noAutofit/>
          </a:bodyPr>
          <a:lstStyle>
            <a:lvl1pPr marL="0" indent="0" algn="ctr">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2" name="Text Placeholder 7">
            <a:extLst>
              <a:ext uri="{FF2B5EF4-FFF2-40B4-BE49-F238E27FC236}">
                <a16:creationId xmlns:a16="http://schemas.microsoft.com/office/drawing/2014/main" id="{78864E1D-FC45-5146-9C22-1DBB77402CCF}"/>
              </a:ext>
            </a:extLst>
          </p:cNvPr>
          <p:cNvSpPr>
            <a:spLocks noGrp="1"/>
          </p:cNvSpPr>
          <p:nvPr>
            <p:ph type="body" sz="quarter" idx="18"/>
          </p:nvPr>
        </p:nvSpPr>
        <p:spPr>
          <a:xfrm>
            <a:off x="9486890" y="2733505"/>
            <a:ext cx="2121792" cy="2514938"/>
          </a:xfrm>
        </p:spPr>
        <p:txBody>
          <a:bodyPr anchor="t">
            <a:noAutofit/>
          </a:bodyPr>
          <a:lstStyle>
            <a:lvl1pPr marL="0" indent="0" algn="ctr">
              <a:lnSpc>
                <a:spcPct val="100000"/>
              </a:lnSpc>
              <a:spcBef>
                <a:spcPts val="0"/>
              </a:spcBef>
              <a:buNone/>
              <a:defRPr sz="18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587375" y="5842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rot="5400000">
            <a:off x="3745760" y="2170739"/>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rot="5400000">
            <a:off x="5969843" y="2170739"/>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rot="5400000">
            <a:off x="8193926" y="2170739"/>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9ACF4509-F719-CC7E-6475-2A5E9299B77F}"/>
              </a:ext>
            </a:extLst>
          </p:cNvPr>
          <p:cNvSpPr>
            <a:spLocks noGrp="1"/>
          </p:cNvSpPr>
          <p:nvPr>
            <p:ph type="body" sz="quarter" idx="42" hasCustomPrompt="1"/>
          </p:nvPr>
        </p:nvSpPr>
        <p:spPr>
          <a:xfrm rot="5400000">
            <a:off x="10418008" y="2170739"/>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4" name="Title 1">
            <a:extLst>
              <a:ext uri="{FF2B5EF4-FFF2-40B4-BE49-F238E27FC236}">
                <a16:creationId xmlns:a16="http://schemas.microsoft.com/office/drawing/2014/main" id="{B1D0425C-2F19-B7B2-04F5-4D5CCE4D8B23}"/>
              </a:ext>
            </a:extLst>
          </p:cNvPr>
          <p:cNvSpPr>
            <a:spLocks noGrp="1"/>
          </p:cNvSpPr>
          <p:nvPr>
            <p:ph type="title"/>
          </p:nvPr>
        </p:nvSpPr>
        <p:spPr>
          <a:xfrm>
            <a:off x="587375" y="851018"/>
            <a:ext cx="11017250" cy="774580"/>
          </a:xfrm>
        </p:spPr>
        <p:txBody>
          <a:bodyPr anchor="b">
            <a:noAutofit/>
          </a:bodyPr>
          <a:lstStyle>
            <a:lvl1pPr algn="ctr">
              <a:defRPr sz="4400">
                <a:latin typeface="+mj-lt"/>
                <a:cs typeface="Poppins" pitchFamily="2" charset="77"/>
              </a:defRPr>
            </a:lvl1pPr>
          </a:lstStyle>
          <a:p>
            <a:r>
              <a:rPr lang="en-US" dirty="0"/>
              <a:t>Click to edit Master</a:t>
            </a:r>
          </a:p>
        </p:txBody>
      </p:sp>
      <p:sp>
        <p:nvSpPr>
          <p:cNvPr id="3" name="Footer Placeholder">
            <a:extLst>
              <a:ext uri="{FF2B5EF4-FFF2-40B4-BE49-F238E27FC236}">
                <a16:creationId xmlns:a16="http://schemas.microsoft.com/office/drawing/2014/main" id="{A8C8ED0D-BB05-967E-CFFB-DEDA2861F0EA}"/>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0676310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ontact Us S05V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6096000" y="1184223"/>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587375" y="5842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B1D0425C-2F19-B7B2-04F5-4D5CCE4D8B23}"/>
              </a:ext>
            </a:extLst>
          </p:cNvPr>
          <p:cNvSpPr>
            <a:spLocks noGrp="1"/>
          </p:cNvSpPr>
          <p:nvPr>
            <p:ph type="title"/>
          </p:nvPr>
        </p:nvSpPr>
        <p:spPr>
          <a:xfrm>
            <a:off x="587376" y="2020949"/>
            <a:ext cx="4546600" cy="2816103"/>
          </a:xfrm>
        </p:spPr>
        <p:txBody>
          <a:bodyPr anchor="ctr">
            <a:noAutofit/>
          </a:bodyPr>
          <a:lstStyle>
            <a:lvl1pPr algn="l">
              <a:defRPr sz="4400">
                <a:latin typeface="+mj-lt"/>
                <a:cs typeface="Poppins" pitchFamily="2" charset="77"/>
              </a:defRPr>
            </a:lvl1pPr>
          </a:lstStyle>
          <a:p>
            <a:r>
              <a:rPr lang="en-US" dirty="0"/>
              <a:t>Click to edit Master</a:t>
            </a:r>
          </a:p>
        </p:txBody>
      </p:sp>
      <p:sp>
        <p:nvSpPr>
          <p:cNvPr id="8" name="Text Placeholder 16">
            <a:extLst>
              <a:ext uri="{FF2B5EF4-FFF2-40B4-BE49-F238E27FC236}">
                <a16:creationId xmlns:a16="http://schemas.microsoft.com/office/drawing/2014/main" id="{6621E504-941D-2AEB-D586-188BA0B1F37B}"/>
              </a:ext>
            </a:extLst>
          </p:cNvPr>
          <p:cNvSpPr>
            <a:spLocks noGrp="1"/>
          </p:cNvSpPr>
          <p:nvPr>
            <p:ph type="body" sz="quarter" idx="39" hasCustomPrompt="1"/>
          </p:nvPr>
        </p:nvSpPr>
        <p:spPr>
          <a:xfrm>
            <a:off x="6590453" y="1038480"/>
            <a:ext cx="5014172"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Website</a:t>
            </a:r>
          </a:p>
        </p:txBody>
      </p:sp>
      <p:sp>
        <p:nvSpPr>
          <p:cNvPr id="9" name="Text Placeholder 7">
            <a:extLst>
              <a:ext uri="{FF2B5EF4-FFF2-40B4-BE49-F238E27FC236}">
                <a16:creationId xmlns:a16="http://schemas.microsoft.com/office/drawing/2014/main" id="{2D08E2B8-1EF0-2D0F-0222-F7ED107C172E}"/>
              </a:ext>
            </a:extLst>
          </p:cNvPr>
          <p:cNvSpPr>
            <a:spLocks noGrp="1"/>
          </p:cNvSpPr>
          <p:nvPr>
            <p:ph type="body" sz="quarter" idx="42"/>
          </p:nvPr>
        </p:nvSpPr>
        <p:spPr>
          <a:xfrm>
            <a:off x="6590453" y="1472704"/>
            <a:ext cx="5014172" cy="373549"/>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Text Placeholder 52">
            <a:extLst>
              <a:ext uri="{FF2B5EF4-FFF2-40B4-BE49-F238E27FC236}">
                <a16:creationId xmlns:a16="http://schemas.microsoft.com/office/drawing/2014/main" id="{68F0FDA6-A288-BEFD-D85E-3CCABD2EDAED}"/>
              </a:ext>
            </a:extLst>
          </p:cNvPr>
          <p:cNvSpPr>
            <a:spLocks noGrp="1"/>
          </p:cNvSpPr>
          <p:nvPr>
            <p:ph type="body" sz="quarter" idx="47" hasCustomPrompt="1"/>
          </p:nvPr>
        </p:nvSpPr>
        <p:spPr>
          <a:xfrm>
            <a:off x="6096000" y="2508198"/>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1" name="Text Placeholder 16">
            <a:extLst>
              <a:ext uri="{FF2B5EF4-FFF2-40B4-BE49-F238E27FC236}">
                <a16:creationId xmlns:a16="http://schemas.microsoft.com/office/drawing/2014/main" id="{0DC18EF3-7730-FCA4-5B72-004B2A26D73E}"/>
              </a:ext>
            </a:extLst>
          </p:cNvPr>
          <p:cNvSpPr>
            <a:spLocks noGrp="1"/>
          </p:cNvSpPr>
          <p:nvPr>
            <p:ph type="body" sz="quarter" idx="48" hasCustomPrompt="1"/>
          </p:nvPr>
        </p:nvSpPr>
        <p:spPr>
          <a:xfrm>
            <a:off x="6590453" y="2362455"/>
            <a:ext cx="5014172"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Email</a:t>
            </a:r>
          </a:p>
        </p:txBody>
      </p:sp>
      <p:sp>
        <p:nvSpPr>
          <p:cNvPr id="12" name="Text Placeholder 7">
            <a:extLst>
              <a:ext uri="{FF2B5EF4-FFF2-40B4-BE49-F238E27FC236}">
                <a16:creationId xmlns:a16="http://schemas.microsoft.com/office/drawing/2014/main" id="{F8845F09-3E5E-ACD4-A7AF-5DD8818B7155}"/>
              </a:ext>
            </a:extLst>
          </p:cNvPr>
          <p:cNvSpPr>
            <a:spLocks noGrp="1"/>
          </p:cNvSpPr>
          <p:nvPr>
            <p:ph type="body" sz="quarter" idx="49"/>
          </p:nvPr>
        </p:nvSpPr>
        <p:spPr>
          <a:xfrm>
            <a:off x="6590453" y="2796679"/>
            <a:ext cx="5014172" cy="373549"/>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52">
            <a:extLst>
              <a:ext uri="{FF2B5EF4-FFF2-40B4-BE49-F238E27FC236}">
                <a16:creationId xmlns:a16="http://schemas.microsoft.com/office/drawing/2014/main" id="{6C31B437-072B-ECFD-21F4-F8C67E9C0851}"/>
              </a:ext>
            </a:extLst>
          </p:cNvPr>
          <p:cNvSpPr>
            <a:spLocks noGrp="1"/>
          </p:cNvSpPr>
          <p:nvPr>
            <p:ph type="body" sz="quarter" idx="50" hasCustomPrompt="1"/>
          </p:nvPr>
        </p:nvSpPr>
        <p:spPr>
          <a:xfrm>
            <a:off x="6096000" y="3832173"/>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4" name="Text Placeholder 16">
            <a:extLst>
              <a:ext uri="{FF2B5EF4-FFF2-40B4-BE49-F238E27FC236}">
                <a16:creationId xmlns:a16="http://schemas.microsoft.com/office/drawing/2014/main" id="{6FB870FD-C3AD-842B-F944-A4A1A66452D1}"/>
              </a:ext>
            </a:extLst>
          </p:cNvPr>
          <p:cNvSpPr>
            <a:spLocks noGrp="1"/>
          </p:cNvSpPr>
          <p:nvPr>
            <p:ph type="body" sz="quarter" idx="51" hasCustomPrompt="1"/>
          </p:nvPr>
        </p:nvSpPr>
        <p:spPr>
          <a:xfrm>
            <a:off x="6590453" y="3686430"/>
            <a:ext cx="5014172"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Phone Number</a:t>
            </a:r>
          </a:p>
        </p:txBody>
      </p:sp>
      <p:sp>
        <p:nvSpPr>
          <p:cNvPr id="15" name="Text Placeholder 7">
            <a:extLst>
              <a:ext uri="{FF2B5EF4-FFF2-40B4-BE49-F238E27FC236}">
                <a16:creationId xmlns:a16="http://schemas.microsoft.com/office/drawing/2014/main" id="{94152661-559E-0C28-9DB0-8B44F8D58743}"/>
              </a:ext>
            </a:extLst>
          </p:cNvPr>
          <p:cNvSpPr>
            <a:spLocks noGrp="1"/>
          </p:cNvSpPr>
          <p:nvPr>
            <p:ph type="body" sz="quarter" idx="52"/>
          </p:nvPr>
        </p:nvSpPr>
        <p:spPr>
          <a:xfrm>
            <a:off x="6590453" y="4120654"/>
            <a:ext cx="5014172" cy="373549"/>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52">
            <a:extLst>
              <a:ext uri="{FF2B5EF4-FFF2-40B4-BE49-F238E27FC236}">
                <a16:creationId xmlns:a16="http://schemas.microsoft.com/office/drawing/2014/main" id="{A139F9F4-9C91-FF47-BA47-BBC685F73C54}"/>
              </a:ext>
            </a:extLst>
          </p:cNvPr>
          <p:cNvSpPr>
            <a:spLocks noGrp="1"/>
          </p:cNvSpPr>
          <p:nvPr>
            <p:ph type="body" sz="quarter" idx="53" hasCustomPrompt="1"/>
          </p:nvPr>
        </p:nvSpPr>
        <p:spPr>
          <a:xfrm>
            <a:off x="6096000" y="5156148"/>
            <a:ext cx="259556" cy="519112"/>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0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 name="Text Placeholder 16">
            <a:extLst>
              <a:ext uri="{FF2B5EF4-FFF2-40B4-BE49-F238E27FC236}">
                <a16:creationId xmlns:a16="http://schemas.microsoft.com/office/drawing/2014/main" id="{63BD6C18-35FD-5EEB-D117-005B0BF2D13F}"/>
              </a:ext>
            </a:extLst>
          </p:cNvPr>
          <p:cNvSpPr>
            <a:spLocks noGrp="1"/>
          </p:cNvSpPr>
          <p:nvPr>
            <p:ph type="body" sz="quarter" idx="54" hasCustomPrompt="1"/>
          </p:nvPr>
        </p:nvSpPr>
        <p:spPr>
          <a:xfrm>
            <a:off x="6590453" y="5010405"/>
            <a:ext cx="5014172"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Location</a:t>
            </a:r>
          </a:p>
        </p:txBody>
      </p:sp>
      <p:sp>
        <p:nvSpPr>
          <p:cNvPr id="21" name="Text Placeholder 7">
            <a:extLst>
              <a:ext uri="{FF2B5EF4-FFF2-40B4-BE49-F238E27FC236}">
                <a16:creationId xmlns:a16="http://schemas.microsoft.com/office/drawing/2014/main" id="{7C0ED1DD-93FF-4695-17C9-270037D2CAAB}"/>
              </a:ext>
            </a:extLst>
          </p:cNvPr>
          <p:cNvSpPr>
            <a:spLocks noGrp="1"/>
          </p:cNvSpPr>
          <p:nvPr>
            <p:ph type="body" sz="quarter" idx="55"/>
          </p:nvPr>
        </p:nvSpPr>
        <p:spPr>
          <a:xfrm>
            <a:off x="6590453" y="5444629"/>
            <a:ext cx="5014172" cy="373549"/>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 name="Footer Placeholder">
            <a:extLst>
              <a:ext uri="{FF2B5EF4-FFF2-40B4-BE49-F238E27FC236}">
                <a16:creationId xmlns:a16="http://schemas.microsoft.com/office/drawing/2014/main" id="{2BFC2120-4A37-A35F-72FB-DBB4F5D90158}"/>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56709621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ontact Us S05V2">
    <p:spTree>
      <p:nvGrpSpPr>
        <p:cNvPr id="1" name=""/>
        <p:cNvGrpSpPr/>
        <p:nvPr/>
      </p:nvGrpSpPr>
      <p:grpSpPr>
        <a:xfrm>
          <a:off x="0" y="0"/>
          <a:ext cx="0" cy="0"/>
          <a:chOff x="0" y="0"/>
          <a:chExt cx="0" cy="0"/>
        </a:xfrm>
      </p:grpSpPr>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587375" y="5842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B1D0425C-2F19-B7B2-04F5-4D5CCE4D8B23}"/>
              </a:ext>
            </a:extLst>
          </p:cNvPr>
          <p:cNvSpPr>
            <a:spLocks noGrp="1"/>
          </p:cNvSpPr>
          <p:nvPr>
            <p:ph type="title"/>
          </p:nvPr>
        </p:nvSpPr>
        <p:spPr>
          <a:xfrm>
            <a:off x="587376" y="2020949"/>
            <a:ext cx="4546600" cy="2816103"/>
          </a:xfrm>
        </p:spPr>
        <p:txBody>
          <a:bodyPr anchor="ctr">
            <a:noAutofit/>
          </a:bodyPr>
          <a:lstStyle>
            <a:lvl1pPr algn="l">
              <a:defRPr sz="4400">
                <a:latin typeface="+mj-lt"/>
                <a:cs typeface="Poppins" pitchFamily="2" charset="77"/>
              </a:defRPr>
            </a:lvl1pPr>
          </a:lstStyle>
          <a:p>
            <a:r>
              <a:rPr lang="en-US" dirty="0"/>
              <a:t>Click to edit Master</a:t>
            </a:r>
          </a:p>
        </p:txBody>
      </p:sp>
      <p:sp>
        <p:nvSpPr>
          <p:cNvPr id="8" name="Text Placeholder 16">
            <a:extLst>
              <a:ext uri="{FF2B5EF4-FFF2-40B4-BE49-F238E27FC236}">
                <a16:creationId xmlns:a16="http://schemas.microsoft.com/office/drawing/2014/main" id="{6621E504-941D-2AEB-D586-188BA0B1F37B}"/>
              </a:ext>
            </a:extLst>
          </p:cNvPr>
          <p:cNvSpPr>
            <a:spLocks noGrp="1"/>
          </p:cNvSpPr>
          <p:nvPr>
            <p:ph type="body" sz="quarter" idx="39"/>
          </p:nvPr>
        </p:nvSpPr>
        <p:spPr>
          <a:xfrm>
            <a:off x="6590453" y="1038480"/>
            <a:ext cx="5014172" cy="807773"/>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lvl="0"/>
            <a:r>
              <a:rPr lang="en-US" dirty="0"/>
              <a:t>Click to edit Master text</a:t>
            </a:r>
          </a:p>
        </p:txBody>
      </p:sp>
      <p:sp>
        <p:nvSpPr>
          <p:cNvPr id="11" name="Text Placeholder 16">
            <a:extLst>
              <a:ext uri="{FF2B5EF4-FFF2-40B4-BE49-F238E27FC236}">
                <a16:creationId xmlns:a16="http://schemas.microsoft.com/office/drawing/2014/main" id="{0DC18EF3-7730-FCA4-5B72-004B2A26D73E}"/>
              </a:ext>
            </a:extLst>
          </p:cNvPr>
          <p:cNvSpPr>
            <a:spLocks noGrp="1"/>
          </p:cNvSpPr>
          <p:nvPr>
            <p:ph type="body" sz="quarter" idx="48"/>
          </p:nvPr>
        </p:nvSpPr>
        <p:spPr>
          <a:xfrm>
            <a:off x="6590453" y="2362455"/>
            <a:ext cx="5014172" cy="807773"/>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lvl="0"/>
            <a:r>
              <a:rPr lang="en-US" dirty="0"/>
              <a:t>Click to edit Master text</a:t>
            </a:r>
          </a:p>
        </p:txBody>
      </p:sp>
      <p:sp>
        <p:nvSpPr>
          <p:cNvPr id="14" name="Text Placeholder 16">
            <a:extLst>
              <a:ext uri="{FF2B5EF4-FFF2-40B4-BE49-F238E27FC236}">
                <a16:creationId xmlns:a16="http://schemas.microsoft.com/office/drawing/2014/main" id="{6FB870FD-C3AD-842B-F944-A4A1A66452D1}"/>
              </a:ext>
            </a:extLst>
          </p:cNvPr>
          <p:cNvSpPr>
            <a:spLocks noGrp="1"/>
          </p:cNvSpPr>
          <p:nvPr>
            <p:ph type="body" sz="quarter" idx="51"/>
          </p:nvPr>
        </p:nvSpPr>
        <p:spPr>
          <a:xfrm>
            <a:off x="6590453" y="3686430"/>
            <a:ext cx="5014172" cy="807773"/>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6">
            <a:extLst>
              <a:ext uri="{FF2B5EF4-FFF2-40B4-BE49-F238E27FC236}">
                <a16:creationId xmlns:a16="http://schemas.microsoft.com/office/drawing/2014/main" id="{63BD6C18-35FD-5EEB-D117-005B0BF2D13F}"/>
              </a:ext>
            </a:extLst>
          </p:cNvPr>
          <p:cNvSpPr>
            <a:spLocks noGrp="1"/>
          </p:cNvSpPr>
          <p:nvPr>
            <p:ph type="body" sz="quarter" idx="54"/>
          </p:nvPr>
        </p:nvSpPr>
        <p:spPr>
          <a:xfrm>
            <a:off x="6590453" y="5010405"/>
            <a:ext cx="5014172" cy="807773"/>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lvl="0"/>
            <a:r>
              <a:rPr lang="en-US" dirty="0"/>
              <a:t>Click to edit Master text</a:t>
            </a:r>
          </a:p>
        </p:txBody>
      </p:sp>
      <p:sp>
        <p:nvSpPr>
          <p:cNvPr id="2" name="Text Placeholder 5">
            <a:extLst>
              <a:ext uri="{FF2B5EF4-FFF2-40B4-BE49-F238E27FC236}">
                <a16:creationId xmlns:a16="http://schemas.microsoft.com/office/drawing/2014/main" id="{17D15E21-723B-94DD-7240-9026729A5503}"/>
              </a:ext>
            </a:extLst>
          </p:cNvPr>
          <p:cNvSpPr>
            <a:spLocks noGrp="1"/>
          </p:cNvSpPr>
          <p:nvPr>
            <p:ph type="body" sz="quarter" idx="44"/>
          </p:nvPr>
        </p:nvSpPr>
        <p:spPr>
          <a:xfrm>
            <a:off x="5839091" y="1185457"/>
            <a:ext cx="513817" cy="513817"/>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3" name="Text Placeholder 6">
            <a:extLst>
              <a:ext uri="{FF2B5EF4-FFF2-40B4-BE49-F238E27FC236}">
                <a16:creationId xmlns:a16="http://schemas.microsoft.com/office/drawing/2014/main" id="{5AC06F0C-FF0D-91CD-4695-7D89A24BBEEB}"/>
              </a:ext>
            </a:extLst>
          </p:cNvPr>
          <p:cNvSpPr>
            <a:spLocks noGrp="1"/>
          </p:cNvSpPr>
          <p:nvPr>
            <p:ph type="body" sz="quarter" idx="43"/>
          </p:nvPr>
        </p:nvSpPr>
        <p:spPr>
          <a:xfrm>
            <a:off x="5825570" y="2482304"/>
            <a:ext cx="540860" cy="594946"/>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5" name="Text Placeholder 10">
            <a:extLst>
              <a:ext uri="{FF2B5EF4-FFF2-40B4-BE49-F238E27FC236}">
                <a16:creationId xmlns:a16="http://schemas.microsoft.com/office/drawing/2014/main" id="{BF8249EE-B33F-A874-8D93-83285F3562E3}"/>
              </a:ext>
            </a:extLst>
          </p:cNvPr>
          <p:cNvSpPr>
            <a:spLocks noGrp="1"/>
          </p:cNvSpPr>
          <p:nvPr>
            <p:ph type="body" sz="quarter" idx="42"/>
          </p:nvPr>
        </p:nvSpPr>
        <p:spPr>
          <a:xfrm>
            <a:off x="5825911" y="3860280"/>
            <a:ext cx="539842" cy="541115"/>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7" name="Text Placeholder 11">
            <a:extLst>
              <a:ext uri="{FF2B5EF4-FFF2-40B4-BE49-F238E27FC236}">
                <a16:creationId xmlns:a16="http://schemas.microsoft.com/office/drawing/2014/main" id="{068B993A-4A49-8DD7-8D34-D1A299C8C534}"/>
              </a:ext>
            </a:extLst>
          </p:cNvPr>
          <p:cNvSpPr>
            <a:spLocks noGrp="1"/>
          </p:cNvSpPr>
          <p:nvPr>
            <p:ph type="body" sz="quarter" idx="41"/>
          </p:nvPr>
        </p:nvSpPr>
        <p:spPr>
          <a:xfrm>
            <a:off x="5954486" y="5184425"/>
            <a:ext cx="283026" cy="459731"/>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9" name="Footer Placeholder">
            <a:extLst>
              <a:ext uri="{FF2B5EF4-FFF2-40B4-BE49-F238E27FC236}">
                <a16:creationId xmlns:a16="http://schemas.microsoft.com/office/drawing/2014/main" id="{1DD3109E-63B3-8DC5-8E52-2D1C2457CFC1}"/>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7572978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hank You S06V1">
    <p:spTree>
      <p:nvGrpSpPr>
        <p:cNvPr id="1" name=""/>
        <p:cNvGrpSpPr/>
        <p:nvPr/>
      </p:nvGrpSpPr>
      <p:grpSpPr>
        <a:xfrm>
          <a:off x="0" y="0"/>
          <a:ext cx="0" cy="0"/>
          <a:chOff x="0" y="0"/>
          <a:chExt cx="0" cy="0"/>
        </a:xfrm>
      </p:grpSpPr>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a:cxnSpLocks/>
          </p:cNvCxnSpPr>
          <p:nvPr userDrawn="1"/>
        </p:nvCxnSpPr>
        <p:spPr>
          <a:xfrm>
            <a:off x="5376069" y="5842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9F4F90-1F78-92DE-570A-E26D17B9DF22}"/>
              </a:ext>
            </a:extLst>
          </p:cNvPr>
          <p:cNvSpPr>
            <a:spLocks noGrp="1"/>
          </p:cNvSpPr>
          <p:nvPr>
            <p:ph type="title"/>
          </p:nvPr>
        </p:nvSpPr>
        <p:spPr>
          <a:xfrm>
            <a:off x="2027238" y="1638300"/>
            <a:ext cx="8137525" cy="1790700"/>
          </a:xfrm>
        </p:spPr>
        <p:txBody>
          <a:bodyPr anchor="b">
            <a:noAutofit/>
          </a:bodyPr>
          <a:lstStyle>
            <a:lvl1pPr algn="ctr">
              <a:defRPr sz="4400">
                <a:latin typeface="+mj-lt"/>
                <a:cs typeface="Poppins" pitchFamily="2" charset="77"/>
              </a:defRPr>
            </a:lvl1pPr>
          </a:lstStyle>
          <a:p>
            <a:r>
              <a:rPr lang="en-US" dirty="0"/>
              <a:t>Click to edit Master title style</a:t>
            </a:r>
          </a:p>
        </p:txBody>
      </p:sp>
      <p:sp>
        <p:nvSpPr>
          <p:cNvPr id="7" name="Text Placeholder 16">
            <a:extLst>
              <a:ext uri="{FF2B5EF4-FFF2-40B4-BE49-F238E27FC236}">
                <a16:creationId xmlns:a16="http://schemas.microsoft.com/office/drawing/2014/main" id="{7D80E366-BDA7-4E3D-7111-708B330679AF}"/>
              </a:ext>
            </a:extLst>
          </p:cNvPr>
          <p:cNvSpPr>
            <a:spLocks noGrp="1"/>
          </p:cNvSpPr>
          <p:nvPr>
            <p:ph type="body" sz="quarter" idx="15"/>
          </p:nvPr>
        </p:nvSpPr>
        <p:spPr>
          <a:xfrm>
            <a:off x="2032000" y="3672238"/>
            <a:ext cx="8132763" cy="1547462"/>
          </a:xfrm>
        </p:spPr>
        <p:txBody>
          <a:bodyPr>
            <a:noAutofit/>
          </a:bodyPr>
          <a:lstStyle>
            <a:lvl1pPr marL="0" indent="0" algn="ctr">
              <a:lnSpc>
                <a:spcPct val="100000"/>
              </a:lnSpc>
              <a:spcBef>
                <a:spcPts val="0"/>
              </a:spcBef>
              <a:buFont typeface="Arial" panose="020B0604020202020204" pitchFamily="34" charset="0"/>
              <a:buNone/>
              <a:defRPr sz="18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3" name="Footer Placeholder">
            <a:extLst>
              <a:ext uri="{FF2B5EF4-FFF2-40B4-BE49-F238E27FC236}">
                <a16:creationId xmlns:a16="http://schemas.microsoft.com/office/drawing/2014/main" id="{ABF017DC-2311-D31A-9B2A-ECE939EB75E2}"/>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89819941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ank You S06V2">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65B1998-41C6-899C-AC12-225A7B1F1D9E}"/>
              </a:ext>
            </a:extLst>
          </p:cNvPr>
          <p:cNvSpPr>
            <a:spLocks noGrp="1"/>
          </p:cNvSpPr>
          <p:nvPr>
            <p:ph type="pic" sz="quarter" idx="47"/>
          </p:nvPr>
        </p:nvSpPr>
        <p:spPr>
          <a:xfrm>
            <a:off x="7762588" y="1"/>
            <a:ext cx="4429413" cy="3908649"/>
          </a:xfrm>
          <a:custGeom>
            <a:avLst/>
            <a:gdLst>
              <a:gd name="connsiteX0" fmla="*/ 161339 w 4429413"/>
              <a:gd name="connsiteY0" fmla="*/ 0 h 3908649"/>
              <a:gd name="connsiteX1" fmla="*/ 4429413 w 4429413"/>
              <a:gd name="connsiteY1" fmla="*/ 0 h 3908649"/>
              <a:gd name="connsiteX2" fmla="*/ 4429413 w 4429413"/>
              <a:gd name="connsiteY2" fmla="*/ 3510045 h 3908649"/>
              <a:gd name="connsiteX3" fmla="*/ 4359867 w 4429413"/>
              <a:gd name="connsiteY3" fmla="*/ 3552296 h 3908649"/>
              <a:gd name="connsiteX4" fmla="*/ 2952520 w 4429413"/>
              <a:gd name="connsiteY4" fmla="*/ 3908649 h 3908649"/>
              <a:gd name="connsiteX5" fmla="*/ 0 w 4429413"/>
              <a:gd name="connsiteY5" fmla="*/ 956129 h 3908649"/>
              <a:gd name="connsiteX6" fmla="*/ 132740 w 4429413"/>
              <a:gd name="connsiteY6" fmla="*/ 78140 h 390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9413" h="3908649">
                <a:moveTo>
                  <a:pt x="161339" y="0"/>
                </a:moveTo>
                <a:lnTo>
                  <a:pt x="4429413" y="0"/>
                </a:lnTo>
                <a:lnTo>
                  <a:pt x="4429413" y="3510045"/>
                </a:lnTo>
                <a:lnTo>
                  <a:pt x="4359867" y="3552296"/>
                </a:lnTo>
                <a:cubicBezTo>
                  <a:pt x="3941514" y="3779558"/>
                  <a:pt x="3462093" y="3908649"/>
                  <a:pt x="2952520" y="3908649"/>
                </a:cubicBezTo>
                <a:cubicBezTo>
                  <a:pt x="1321888" y="3908649"/>
                  <a:pt x="0" y="2586761"/>
                  <a:pt x="0" y="956129"/>
                </a:cubicBezTo>
                <a:cubicBezTo>
                  <a:pt x="0" y="650386"/>
                  <a:pt x="46473" y="355496"/>
                  <a:pt x="132740" y="78140"/>
                </a:cubicBezTo>
                <a:close/>
              </a:path>
            </a:pathLst>
          </a:custGeom>
        </p:spPr>
        <p:txBody>
          <a:bodyPr wrap="square">
            <a:noAutofit/>
          </a:bodyPr>
          <a:lstStyle/>
          <a:p>
            <a:endParaRPr lang="en-US"/>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a:cxnSpLocks/>
          </p:cNvCxnSpPr>
          <p:nvPr userDrawn="1"/>
        </p:nvCxnSpPr>
        <p:spPr>
          <a:xfrm>
            <a:off x="1307306" y="5842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9F4F90-1F78-92DE-570A-E26D17B9DF22}"/>
              </a:ext>
            </a:extLst>
          </p:cNvPr>
          <p:cNvSpPr>
            <a:spLocks noGrp="1"/>
          </p:cNvSpPr>
          <p:nvPr>
            <p:ph type="title"/>
          </p:nvPr>
        </p:nvSpPr>
        <p:spPr>
          <a:xfrm>
            <a:off x="1141413" y="1161143"/>
            <a:ext cx="4954587" cy="2803979"/>
          </a:xfrm>
        </p:spPr>
        <p:txBody>
          <a:bodyPr anchor="b">
            <a:noAutofit/>
          </a:bodyPr>
          <a:lstStyle>
            <a:lvl1pPr algn="l">
              <a:defRPr sz="4400">
                <a:latin typeface="+mj-lt"/>
                <a:cs typeface="Poppins" pitchFamily="2" charset="77"/>
              </a:defRPr>
            </a:lvl1pPr>
          </a:lstStyle>
          <a:p>
            <a:r>
              <a:rPr lang="en-US" dirty="0"/>
              <a:t>Click to edit Master title style</a:t>
            </a:r>
          </a:p>
        </p:txBody>
      </p:sp>
      <p:sp>
        <p:nvSpPr>
          <p:cNvPr id="7" name="Text Placeholder 16">
            <a:extLst>
              <a:ext uri="{FF2B5EF4-FFF2-40B4-BE49-F238E27FC236}">
                <a16:creationId xmlns:a16="http://schemas.microsoft.com/office/drawing/2014/main" id="{7D80E366-BDA7-4E3D-7111-708B330679AF}"/>
              </a:ext>
            </a:extLst>
          </p:cNvPr>
          <p:cNvSpPr>
            <a:spLocks noGrp="1"/>
          </p:cNvSpPr>
          <p:nvPr>
            <p:ph type="body" sz="quarter" idx="15"/>
          </p:nvPr>
        </p:nvSpPr>
        <p:spPr>
          <a:xfrm>
            <a:off x="1141413" y="4208360"/>
            <a:ext cx="4951688" cy="1547462"/>
          </a:xfrm>
        </p:spPr>
        <p:txBody>
          <a:bodyPr>
            <a:noAutofit/>
          </a:bodyPr>
          <a:lstStyle>
            <a:lvl1pPr marL="0" indent="0" algn="l">
              <a:lnSpc>
                <a:spcPct val="100000"/>
              </a:lnSpc>
              <a:spcBef>
                <a:spcPts val="0"/>
              </a:spcBef>
              <a:buFont typeface="Arial" panose="020B0604020202020204" pitchFamily="34" charset="0"/>
              <a:buNone/>
              <a:defRPr sz="18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5" name="Freeform: Shape 4">
            <a:extLst>
              <a:ext uri="{FF2B5EF4-FFF2-40B4-BE49-F238E27FC236}">
                <a16:creationId xmlns:a16="http://schemas.microsoft.com/office/drawing/2014/main" id="{927FA16A-2EF4-53CB-99BC-9C87F369CB5A}"/>
              </a:ext>
            </a:extLst>
          </p:cNvPr>
          <p:cNvSpPr/>
          <p:nvPr userDrawn="1"/>
        </p:nvSpPr>
        <p:spPr>
          <a:xfrm>
            <a:off x="6447844" y="1"/>
            <a:ext cx="5744157" cy="5223393"/>
          </a:xfrm>
          <a:custGeom>
            <a:avLst/>
            <a:gdLst>
              <a:gd name="connsiteX0" fmla="*/ 111413 w 5744157"/>
              <a:gd name="connsiteY0" fmla="*/ 0 h 5223393"/>
              <a:gd name="connsiteX1" fmla="*/ 1476083 w 5744157"/>
              <a:gd name="connsiteY1" fmla="*/ 0 h 5223393"/>
              <a:gd name="connsiteX2" fmla="*/ 1447484 w 5744157"/>
              <a:gd name="connsiteY2" fmla="*/ 78140 h 5223393"/>
              <a:gd name="connsiteX3" fmla="*/ 1314744 w 5744157"/>
              <a:gd name="connsiteY3" fmla="*/ 956129 h 5223393"/>
              <a:gd name="connsiteX4" fmla="*/ 4267264 w 5744157"/>
              <a:gd name="connsiteY4" fmla="*/ 3908649 h 5223393"/>
              <a:gd name="connsiteX5" fmla="*/ 5674610 w 5744157"/>
              <a:gd name="connsiteY5" fmla="*/ 3552296 h 5223393"/>
              <a:gd name="connsiteX6" fmla="*/ 5744157 w 5744157"/>
              <a:gd name="connsiteY6" fmla="*/ 3510045 h 5223393"/>
              <a:gd name="connsiteX7" fmla="*/ 5744157 w 5744157"/>
              <a:gd name="connsiteY7" fmla="*/ 4960646 h 5223393"/>
              <a:gd name="connsiteX8" fmla="*/ 5734492 w 5744157"/>
              <a:gd name="connsiteY8" fmla="*/ 4964457 h 5223393"/>
              <a:gd name="connsiteX9" fmla="*/ 4267264 w 5744157"/>
              <a:gd name="connsiteY9" fmla="*/ 5223393 h 5223393"/>
              <a:gd name="connsiteX10" fmla="*/ 0 w 5744157"/>
              <a:gd name="connsiteY10" fmla="*/ 956129 h 5223393"/>
              <a:gd name="connsiteX11" fmla="*/ 86696 w 5744157"/>
              <a:gd name="connsiteY11" fmla="*/ 96127 h 522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44157" h="5223393">
                <a:moveTo>
                  <a:pt x="111413" y="0"/>
                </a:moveTo>
                <a:lnTo>
                  <a:pt x="1476083" y="0"/>
                </a:lnTo>
                <a:lnTo>
                  <a:pt x="1447484" y="78140"/>
                </a:lnTo>
                <a:cubicBezTo>
                  <a:pt x="1361217" y="355496"/>
                  <a:pt x="1314744" y="650386"/>
                  <a:pt x="1314744" y="956129"/>
                </a:cubicBezTo>
                <a:cubicBezTo>
                  <a:pt x="1314744" y="2586761"/>
                  <a:pt x="2636632" y="3908649"/>
                  <a:pt x="4267264" y="3908649"/>
                </a:cubicBezTo>
                <a:cubicBezTo>
                  <a:pt x="4776836" y="3908649"/>
                  <a:pt x="5256258" y="3779559"/>
                  <a:pt x="5674610" y="3552296"/>
                </a:cubicBezTo>
                <a:lnTo>
                  <a:pt x="5744157" y="3510045"/>
                </a:lnTo>
                <a:lnTo>
                  <a:pt x="5744157" y="4960646"/>
                </a:lnTo>
                <a:lnTo>
                  <a:pt x="5734492" y="4964457"/>
                </a:lnTo>
                <a:cubicBezTo>
                  <a:pt x="5276987" y="5131972"/>
                  <a:pt x="4782802" y="5223393"/>
                  <a:pt x="4267264" y="5223393"/>
                </a:cubicBezTo>
                <a:cubicBezTo>
                  <a:pt x="1910519" y="5223393"/>
                  <a:pt x="0" y="3312874"/>
                  <a:pt x="0" y="956129"/>
                </a:cubicBezTo>
                <a:cubicBezTo>
                  <a:pt x="0" y="661536"/>
                  <a:pt x="29852" y="373915"/>
                  <a:pt x="86696" y="96127"/>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3" name="Footer Placeholder">
            <a:extLst>
              <a:ext uri="{FF2B5EF4-FFF2-40B4-BE49-F238E27FC236}">
                <a16:creationId xmlns:a16="http://schemas.microsoft.com/office/drawing/2014/main" id="{EACD4F5F-0567-25BA-FDCB-EAA77B03B8EE}"/>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99196627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 S06V3">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BB3E57F-536A-D090-6B54-84FBA676666D}"/>
              </a:ext>
            </a:extLst>
          </p:cNvPr>
          <p:cNvSpPr/>
          <p:nvPr userDrawn="1"/>
        </p:nvSpPr>
        <p:spPr>
          <a:xfrm>
            <a:off x="10757694" y="1811338"/>
            <a:ext cx="1434306" cy="2868612"/>
          </a:xfrm>
          <a:custGeom>
            <a:avLst/>
            <a:gdLst>
              <a:gd name="connsiteX0" fmla="*/ 1434306 w 1434306"/>
              <a:gd name="connsiteY0" fmla="*/ 0 h 2868612"/>
              <a:gd name="connsiteX1" fmla="*/ 1434306 w 1434306"/>
              <a:gd name="connsiteY1" fmla="*/ 717153 h 2868612"/>
              <a:gd name="connsiteX2" fmla="*/ 717153 w 1434306"/>
              <a:gd name="connsiteY2" fmla="*/ 1434306 h 2868612"/>
              <a:gd name="connsiteX3" fmla="*/ 1434306 w 1434306"/>
              <a:gd name="connsiteY3" fmla="*/ 2151459 h 2868612"/>
              <a:gd name="connsiteX4" fmla="*/ 1434306 w 1434306"/>
              <a:gd name="connsiteY4" fmla="*/ 2868612 h 2868612"/>
              <a:gd name="connsiteX5" fmla="*/ 0 w 1434306"/>
              <a:gd name="connsiteY5" fmla="*/ 1434306 h 2868612"/>
              <a:gd name="connsiteX6" fmla="*/ 1434306 w 1434306"/>
              <a:gd name="connsiteY6" fmla="*/ 0 h 286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4306" h="2868612">
                <a:moveTo>
                  <a:pt x="1434306" y="0"/>
                </a:moveTo>
                <a:lnTo>
                  <a:pt x="1434306" y="717153"/>
                </a:lnTo>
                <a:cubicBezTo>
                  <a:pt x="1038236" y="717153"/>
                  <a:pt x="717153" y="1038236"/>
                  <a:pt x="717153" y="1434306"/>
                </a:cubicBezTo>
                <a:cubicBezTo>
                  <a:pt x="717153" y="1830377"/>
                  <a:pt x="1038236" y="2151459"/>
                  <a:pt x="1434306" y="2151459"/>
                </a:cubicBezTo>
                <a:lnTo>
                  <a:pt x="1434306" y="2868612"/>
                </a:lnTo>
                <a:cubicBezTo>
                  <a:pt x="642160" y="2868612"/>
                  <a:pt x="0" y="2226452"/>
                  <a:pt x="0" y="1434306"/>
                </a:cubicBezTo>
                <a:cubicBezTo>
                  <a:pt x="0" y="642160"/>
                  <a:pt x="642160" y="0"/>
                  <a:pt x="1434306"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a:cxnSpLocks/>
          </p:cNvCxnSpPr>
          <p:nvPr userDrawn="1"/>
        </p:nvCxnSpPr>
        <p:spPr>
          <a:xfrm>
            <a:off x="10164762" y="584201"/>
            <a:ext cx="1439863"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9F4F90-1F78-92DE-570A-E26D17B9DF22}"/>
              </a:ext>
            </a:extLst>
          </p:cNvPr>
          <p:cNvSpPr>
            <a:spLocks noGrp="1"/>
          </p:cNvSpPr>
          <p:nvPr>
            <p:ph type="title"/>
          </p:nvPr>
        </p:nvSpPr>
        <p:spPr>
          <a:xfrm>
            <a:off x="1141413" y="2609850"/>
            <a:ext cx="9023350" cy="1790700"/>
          </a:xfrm>
        </p:spPr>
        <p:txBody>
          <a:bodyPr anchor="b">
            <a:noAutofit/>
          </a:bodyPr>
          <a:lstStyle>
            <a:lvl1pPr algn="r">
              <a:defRPr sz="4400">
                <a:latin typeface="+mj-lt"/>
                <a:cs typeface="Poppins" pitchFamily="2" charset="77"/>
              </a:defRPr>
            </a:lvl1pPr>
          </a:lstStyle>
          <a:p>
            <a:r>
              <a:rPr lang="en-US" dirty="0"/>
              <a:t>Click to edit Master title style</a:t>
            </a:r>
          </a:p>
        </p:txBody>
      </p:sp>
      <p:sp>
        <p:nvSpPr>
          <p:cNvPr id="7" name="Text Placeholder 16">
            <a:extLst>
              <a:ext uri="{FF2B5EF4-FFF2-40B4-BE49-F238E27FC236}">
                <a16:creationId xmlns:a16="http://schemas.microsoft.com/office/drawing/2014/main" id="{7D80E366-BDA7-4E3D-7111-708B330679AF}"/>
              </a:ext>
            </a:extLst>
          </p:cNvPr>
          <p:cNvSpPr>
            <a:spLocks noGrp="1"/>
          </p:cNvSpPr>
          <p:nvPr>
            <p:ph type="body" sz="quarter" idx="15"/>
          </p:nvPr>
        </p:nvSpPr>
        <p:spPr>
          <a:xfrm>
            <a:off x="1146693" y="4643788"/>
            <a:ext cx="9018070" cy="1547462"/>
          </a:xfrm>
        </p:spPr>
        <p:txBody>
          <a:bodyPr>
            <a:noAutofit/>
          </a:bodyPr>
          <a:lstStyle>
            <a:lvl1pPr marL="0" indent="0" algn="r">
              <a:lnSpc>
                <a:spcPct val="100000"/>
              </a:lnSpc>
              <a:spcBef>
                <a:spcPts val="0"/>
              </a:spcBef>
              <a:buFont typeface="Arial" panose="020B0604020202020204" pitchFamily="34" charset="0"/>
              <a:buNone/>
              <a:defRPr sz="18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3" name="Footer Placeholder">
            <a:extLst>
              <a:ext uri="{FF2B5EF4-FFF2-40B4-BE49-F238E27FC236}">
                <a16:creationId xmlns:a16="http://schemas.microsoft.com/office/drawing/2014/main" id="{A2C74A7E-ED6A-0A97-6065-CD3887A5EDDF}"/>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8823909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 Text Box T2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6096000" y="851018"/>
            <a:ext cx="5508625" cy="1523766"/>
          </a:xfrm>
        </p:spPr>
        <p:txBody>
          <a:bodyPr anchor="b">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6098381" y="2641600"/>
            <a:ext cx="5506243" cy="726725"/>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25" name="Text Placeholder 7">
            <a:extLst>
              <a:ext uri="{FF2B5EF4-FFF2-40B4-BE49-F238E27FC236}">
                <a16:creationId xmlns:a16="http://schemas.microsoft.com/office/drawing/2014/main" id="{8B7A0748-EFF1-B3CD-6228-FAC9FBB26CEF}"/>
              </a:ext>
            </a:extLst>
          </p:cNvPr>
          <p:cNvSpPr>
            <a:spLocks noGrp="1"/>
          </p:cNvSpPr>
          <p:nvPr>
            <p:ph type="body" sz="quarter" idx="16"/>
          </p:nvPr>
        </p:nvSpPr>
        <p:spPr>
          <a:xfrm>
            <a:off x="6098381" y="3428999"/>
            <a:ext cx="5506243" cy="2844799"/>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1" name="Picture Placeholder 10">
            <a:extLst>
              <a:ext uri="{FF2B5EF4-FFF2-40B4-BE49-F238E27FC236}">
                <a16:creationId xmlns:a16="http://schemas.microsoft.com/office/drawing/2014/main" id="{A0F669A5-F446-3ECB-6DC0-C2BB60C063AD}"/>
              </a:ext>
            </a:extLst>
          </p:cNvPr>
          <p:cNvSpPr>
            <a:spLocks noGrp="1"/>
          </p:cNvSpPr>
          <p:nvPr>
            <p:ph type="pic" sz="quarter" idx="39"/>
          </p:nvPr>
        </p:nvSpPr>
        <p:spPr>
          <a:xfrm>
            <a:off x="587375" y="0"/>
            <a:ext cx="4505325" cy="6857999"/>
          </a:xfrm>
          <a:custGeom>
            <a:avLst/>
            <a:gdLst>
              <a:gd name="connsiteX0" fmla="*/ 1730662 w 4505325"/>
              <a:gd name="connsiteY0" fmla="*/ 5842000 h 6857999"/>
              <a:gd name="connsiteX1" fmla="*/ 1712662 w 4505325"/>
              <a:gd name="connsiteY1" fmla="*/ 5860000 h 6857999"/>
              <a:gd name="connsiteX2" fmla="*/ 1730662 w 4505325"/>
              <a:gd name="connsiteY2" fmla="*/ 5878000 h 6857999"/>
              <a:gd name="connsiteX3" fmla="*/ 2774662 w 4505325"/>
              <a:gd name="connsiteY3" fmla="*/ 5878000 h 6857999"/>
              <a:gd name="connsiteX4" fmla="*/ 2792662 w 4505325"/>
              <a:gd name="connsiteY4" fmla="*/ 5860000 h 6857999"/>
              <a:gd name="connsiteX5" fmla="*/ 2774662 w 4505325"/>
              <a:gd name="connsiteY5" fmla="*/ 5842000 h 6857999"/>
              <a:gd name="connsiteX6" fmla="*/ 0 w 4505325"/>
              <a:gd name="connsiteY6" fmla="*/ 0 h 6857999"/>
              <a:gd name="connsiteX7" fmla="*/ 4505325 w 4505325"/>
              <a:gd name="connsiteY7" fmla="*/ 0 h 6857999"/>
              <a:gd name="connsiteX8" fmla="*/ 4505325 w 4505325"/>
              <a:gd name="connsiteY8" fmla="*/ 6857999 h 6857999"/>
              <a:gd name="connsiteX9" fmla="*/ 0 w 4505325"/>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5325" h="6857999">
                <a:moveTo>
                  <a:pt x="1730662" y="5842000"/>
                </a:moveTo>
                <a:cubicBezTo>
                  <a:pt x="1720721" y="5842000"/>
                  <a:pt x="1712662" y="5850059"/>
                  <a:pt x="1712662" y="5860000"/>
                </a:cubicBezTo>
                <a:cubicBezTo>
                  <a:pt x="1712662" y="5869941"/>
                  <a:pt x="1720721" y="5878000"/>
                  <a:pt x="1730662" y="5878000"/>
                </a:cubicBezTo>
                <a:lnTo>
                  <a:pt x="2774662" y="5878000"/>
                </a:lnTo>
                <a:cubicBezTo>
                  <a:pt x="2784603" y="5878000"/>
                  <a:pt x="2792662" y="5869941"/>
                  <a:pt x="2792662" y="5860000"/>
                </a:cubicBezTo>
                <a:cubicBezTo>
                  <a:pt x="2792662" y="5850059"/>
                  <a:pt x="2784603" y="5842000"/>
                  <a:pt x="2774662" y="5842000"/>
                </a:cubicBezTo>
                <a:close/>
                <a:moveTo>
                  <a:pt x="0" y="0"/>
                </a:moveTo>
                <a:lnTo>
                  <a:pt x="4505325" y="0"/>
                </a:lnTo>
                <a:lnTo>
                  <a:pt x="4505325" y="6857999"/>
                </a:lnTo>
                <a:lnTo>
                  <a:pt x="0" y="6857999"/>
                </a:lnTo>
                <a:close/>
              </a:path>
            </a:pathLst>
          </a:custGeom>
          <a:solidFill>
            <a:schemeClr val="accent6">
              <a:lumMod val="10000"/>
              <a:lumOff val="90000"/>
              <a:alpha val="50000"/>
            </a:schemeClr>
          </a:solidFill>
        </p:spPr>
        <p:txBody>
          <a:bodyPr wrap="square">
            <a:noAutofit/>
          </a:bodyPr>
          <a:lstStyle>
            <a:lvl1pPr marL="0" indent="0" algn="ctr">
              <a:buNone/>
              <a:defRPr/>
            </a:lvl1pPr>
          </a:lstStyle>
          <a:p>
            <a:endParaRPr lang="en-GB" dirty="0"/>
          </a:p>
        </p:txBody>
      </p:sp>
      <p:cxnSp>
        <p:nvCxnSpPr>
          <p:cNvPr id="4" name="Straight Connector 3">
            <a:extLst>
              <a:ext uri="{FF2B5EF4-FFF2-40B4-BE49-F238E27FC236}">
                <a16:creationId xmlns:a16="http://schemas.microsoft.com/office/drawing/2014/main" id="{31C15775-A6EC-BF3A-8579-BE839D483415}"/>
              </a:ext>
            </a:extLst>
          </p:cNvPr>
          <p:cNvCxnSpPr>
            <a:cxnSpLocks/>
          </p:cNvCxnSpPr>
          <p:nvPr userDrawn="1"/>
        </p:nvCxnSpPr>
        <p:spPr>
          <a:xfrm>
            <a:off x="6226175"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6" name="Footer Placeholder">
            <a:extLst>
              <a:ext uri="{FF2B5EF4-FFF2-40B4-BE49-F238E27FC236}">
                <a16:creationId xmlns:a16="http://schemas.microsoft.com/office/drawing/2014/main" id="{49496376-5D4A-4202-4082-1CC223823317}"/>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28575705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2 Text Boxes T21V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7CB83E-8A08-B74C-0812-A0922B306BD1}"/>
              </a:ext>
            </a:extLst>
          </p:cNvPr>
          <p:cNvSpPr/>
          <p:nvPr userDrawn="1"/>
        </p:nvSpPr>
        <p:spPr>
          <a:xfrm>
            <a:off x="6096000" y="3429000"/>
            <a:ext cx="6096000" cy="2844798"/>
          </a:xfrm>
          <a:prstGeom prst="rect">
            <a:avLst/>
          </a:prstGeom>
          <a:solidFill>
            <a:schemeClr val="accent6">
              <a:lumMod val="10000"/>
              <a:lumOff val="90000"/>
              <a:alpha val="50000"/>
            </a:schemeClr>
          </a:solidFill>
        </p:spPr>
        <p:txBody>
          <a:bodyPr vert="horz" wrap="square" lIns="91440" tIns="45720" rIns="91440" bIns="45720" rtlCol="0">
            <a:noAutofit/>
          </a:bodyPr>
          <a:lstStyle/>
          <a:p>
            <a:pPr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3810006"/>
            <a:ext cx="4505325" cy="2193803"/>
          </a:xfrm>
        </p:spPr>
        <p:txBody>
          <a:bodyPr anchor="b">
            <a:noAutofit/>
          </a:bodyPr>
          <a:lstStyle>
            <a:lvl1pPr algn="l">
              <a:defRPr sz="4400">
                <a:latin typeface="+mj-lt"/>
                <a:cs typeface="Poppins" pitchFamily="2" charset="77"/>
              </a:defRPr>
            </a:lvl1pPr>
          </a:lstStyle>
          <a:p>
            <a:r>
              <a:rPr lang="en-US" dirty="0"/>
              <a:t>Click to edit Master title style</a:t>
            </a:r>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6197600" y="3549650"/>
            <a:ext cx="5407024" cy="726725"/>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6" name="Text Placeholder 7">
            <a:extLst>
              <a:ext uri="{FF2B5EF4-FFF2-40B4-BE49-F238E27FC236}">
                <a16:creationId xmlns:a16="http://schemas.microsoft.com/office/drawing/2014/main" id="{2AF2F1F4-2FFE-30A6-37F3-6223BA3FD80C}"/>
              </a:ext>
            </a:extLst>
          </p:cNvPr>
          <p:cNvSpPr>
            <a:spLocks noGrp="1"/>
          </p:cNvSpPr>
          <p:nvPr>
            <p:ph type="body" sz="quarter" idx="16"/>
          </p:nvPr>
        </p:nvSpPr>
        <p:spPr>
          <a:xfrm>
            <a:off x="6197600" y="4337050"/>
            <a:ext cx="5407024" cy="1816098"/>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1" name="Picture Placeholder 10">
            <a:extLst>
              <a:ext uri="{FF2B5EF4-FFF2-40B4-BE49-F238E27FC236}">
                <a16:creationId xmlns:a16="http://schemas.microsoft.com/office/drawing/2014/main" id="{A0F669A5-F446-3ECB-6DC0-C2BB60C063AD}"/>
              </a:ext>
            </a:extLst>
          </p:cNvPr>
          <p:cNvSpPr>
            <a:spLocks noGrp="1"/>
          </p:cNvSpPr>
          <p:nvPr>
            <p:ph type="pic" sz="quarter" idx="39"/>
          </p:nvPr>
        </p:nvSpPr>
        <p:spPr>
          <a:xfrm>
            <a:off x="587376" y="0"/>
            <a:ext cx="3492500" cy="3428999"/>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8" name="Picture Placeholder 10">
            <a:extLst>
              <a:ext uri="{FF2B5EF4-FFF2-40B4-BE49-F238E27FC236}">
                <a16:creationId xmlns:a16="http://schemas.microsoft.com/office/drawing/2014/main" id="{E53EB784-4D2B-C579-0B98-028D1B06AC5E}"/>
              </a:ext>
            </a:extLst>
          </p:cNvPr>
          <p:cNvSpPr>
            <a:spLocks noGrp="1"/>
          </p:cNvSpPr>
          <p:nvPr>
            <p:ph type="pic" sz="quarter" idx="40"/>
          </p:nvPr>
        </p:nvSpPr>
        <p:spPr>
          <a:xfrm>
            <a:off x="9161462" y="0"/>
            <a:ext cx="3030538" cy="3429000"/>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10" name="Text Placeholder 16">
            <a:extLst>
              <a:ext uri="{FF2B5EF4-FFF2-40B4-BE49-F238E27FC236}">
                <a16:creationId xmlns:a16="http://schemas.microsoft.com/office/drawing/2014/main" id="{C0D6ED52-ABE8-CCCA-8BBE-D66E14209243}"/>
              </a:ext>
            </a:extLst>
          </p:cNvPr>
          <p:cNvSpPr>
            <a:spLocks noGrp="1"/>
          </p:cNvSpPr>
          <p:nvPr>
            <p:ph type="body" sz="quarter" idx="41"/>
          </p:nvPr>
        </p:nvSpPr>
        <p:spPr>
          <a:xfrm>
            <a:off x="4269581" y="601489"/>
            <a:ext cx="4696619" cy="726725"/>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7" name="Text Placeholder 7">
            <a:extLst>
              <a:ext uri="{FF2B5EF4-FFF2-40B4-BE49-F238E27FC236}">
                <a16:creationId xmlns:a16="http://schemas.microsoft.com/office/drawing/2014/main" id="{B12C0DC4-2F56-8AAE-8126-879F82A734D4}"/>
              </a:ext>
            </a:extLst>
          </p:cNvPr>
          <p:cNvSpPr>
            <a:spLocks noGrp="1"/>
          </p:cNvSpPr>
          <p:nvPr>
            <p:ph type="body" sz="quarter" idx="43"/>
          </p:nvPr>
        </p:nvSpPr>
        <p:spPr>
          <a:xfrm>
            <a:off x="4269581" y="1388889"/>
            <a:ext cx="4696619" cy="1816098"/>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4" name="Straight Connector 3">
            <a:extLst>
              <a:ext uri="{FF2B5EF4-FFF2-40B4-BE49-F238E27FC236}">
                <a16:creationId xmlns:a16="http://schemas.microsoft.com/office/drawing/2014/main" id="{9809234C-9C6A-058B-B1AB-F1FE0FD7784A}"/>
              </a:ext>
            </a:extLst>
          </p:cNvPr>
          <p:cNvCxnSpPr>
            <a:cxnSpLocks/>
          </p:cNvCxnSpPr>
          <p:nvPr userDrawn="1"/>
        </p:nvCxnSpPr>
        <p:spPr>
          <a:xfrm>
            <a:off x="728662" y="6273798"/>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5BA63B55-DAB8-2710-1F43-DF44E8E2A7F6}"/>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45050303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 Text Boxes T21V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F7D055E-C9A9-EE5C-39DA-14E11BB40CFE}"/>
              </a:ext>
            </a:extLst>
          </p:cNvPr>
          <p:cNvSpPr>
            <a:spLocks noGrp="1"/>
          </p:cNvSpPr>
          <p:nvPr>
            <p:ph type="pic" sz="quarter" idx="41"/>
          </p:nvPr>
        </p:nvSpPr>
        <p:spPr>
          <a:xfrm>
            <a:off x="7102475" y="0"/>
            <a:ext cx="4505325" cy="6273800"/>
          </a:xfrm>
          <a:custGeom>
            <a:avLst/>
            <a:gdLst>
              <a:gd name="connsiteX0" fmla="*/ 1730662 w 4505325"/>
              <a:gd name="connsiteY0" fmla="*/ 5257801 h 6273800"/>
              <a:gd name="connsiteX1" fmla="*/ 1712662 w 4505325"/>
              <a:gd name="connsiteY1" fmla="*/ 5275801 h 6273800"/>
              <a:gd name="connsiteX2" fmla="*/ 1730662 w 4505325"/>
              <a:gd name="connsiteY2" fmla="*/ 5293801 h 6273800"/>
              <a:gd name="connsiteX3" fmla="*/ 2774662 w 4505325"/>
              <a:gd name="connsiteY3" fmla="*/ 5293801 h 6273800"/>
              <a:gd name="connsiteX4" fmla="*/ 2792662 w 4505325"/>
              <a:gd name="connsiteY4" fmla="*/ 5275801 h 6273800"/>
              <a:gd name="connsiteX5" fmla="*/ 2774662 w 4505325"/>
              <a:gd name="connsiteY5" fmla="*/ 5257801 h 6273800"/>
              <a:gd name="connsiteX6" fmla="*/ 0 w 4505325"/>
              <a:gd name="connsiteY6" fmla="*/ 0 h 6273800"/>
              <a:gd name="connsiteX7" fmla="*/ 4505325 w 4505325"/>
              <a:gd name="connsiteY7" fmla="*/ 0 h 6273800"/>
              <a:gd name="connsiteX8" fmla="*/ 4505325 w 4505325"/>
              <a:gd name="connsiteY8" fmla="*/ 6273800 h 6273800"/>
              <a:gd name="connsiteX9" fmla="*/ 0 w 4505325"/>
              <a:gd name="connsiteY9" fmla="*/ 6273800 h 62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5325" h="6273800">
                <a:moveTo>
                  <a:pt x="1730662" y="5257801"/>
                </a:moveTo>
                <a:cubicBezTo>
                  <a:pt x="1720721" y="5257801"/>
                  <a:pt x="1712662" y="5265860"/>
                  <a:pt x="1712662" y="5275801"/>
                </a:cubicBezTo>
                <a:cubicBezTo>
                  <a:pt x="1712662" y="5285742"/>
                  <a:pt x="1720721" y="5293801"/>
                  <a:pt x="1730662" y="5293801"/>
                </a:cubicBezTo>
                <a:lnTo>
                  <a:pt x="2774662" y="5293801"/>
                </a:lnTo>
                <a:cubicBezTo>
                  <a:pt x="2784603" y="5293801"/>
                  <a:pt x="2792662" y="5285742"/>
                  <a:pt x="2792662" y="5275801"/>
                </a:cubicBezTo>
                <a:cubicBezTo>
                  <a:pt x="2792662" y="5265860"/>
                  <a:pt x="2784603" y="5257801"/>
                  <a:pt x="2774662" y="5257801"/>
                </a:cubicBezTo>
                <a:close/>
                <a:moveTo>
                  <a:pt x="0" y="0"/>
                </a:moveTo>
                <a:lnTo>
                  <a:pt x="4505325" y="0"/>
                </a:lnTo>
                <a:lnTo>
                  <a:pt x="4505325" y="6273800"/>
                </a:lnTo>
                <a:lnTo>
                  <a:pt x="0" y="6273800"/>
                </a:ln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5508625" cy="1523766"/>
          </a:xfrm>
        </p:spPr>
        <p:txBody>
          <a:bodyPr anchor="b">
            <a:noAutofit/>
          </a:bodyPr>
          <a:lstStyle>
            <a:lvl1pPr algn="l">
              <a:defRPr sz="4400">
                <a:latin typeface="+mj-lt"/>
                <a:cs typeface="Poppins" pitchFamily="2" charset="77"/>
              </a:defRPr>
            </a:lvl1pPr>
          </a:lstStyle>
          <a:p>
            <a:r>
              <a:rPr lang="en-US" dirty="0"/>
              <a:t>Click to edit Master title style</a:t>
            </a:r>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587375" y="2641600"/>
            <a:ext cx="5506243"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5" name="Text Placeholder 7">
            <a:extLst>
              <a:ext uri="{FF2B5EF4-FFF2-40B4-BE49-F238E27FC236}">
                <a16:creationId xmlns:a16="http://schemas.microsoft.com/office/drawing/2014/main" id="{E5015BDD-8D9A-2548-FB01-A170E886F73F}"/>
              </a:ext>
            </a:extLst>
          </p:cNvPr>
          <p:cNvSpPr>
            <a:spLocks noGrp="1"/>
          </p:cNvSpPr>
          <p:nvPr>
            <p:ph type="body" sz="quarter" idx="16"/>
          </p:nvPr>
        </p:nvSpPr>
        <p:spPr>
          <a:xfrm>
            <a:off x="587375" y="3075824"/>
            <a:ext cx="5506243" cy="123265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16">
            <a:extLst>
              <a:ext uri="{FF2B5EF4-FFF2-40B4-BE49-F238E27FC236}">
                <a16:creationId xmlns:a16="http://schemas.microsoft.com/office/drawing/2014/main" id="{99DF22BB-2564-8264-6D62-FB02056703B1}"/>
              </a:ext>
            </a:extLst>
          </p:cNvPr>
          <p:cNvSpPr>
            <a:spLocks noGrp="1"/>
          </p:cNvSpPr>
          <p:nvPr>
            <p:ph type="body" sz="quarter" idx="39"/>
          </p:nvPr>
        </p:nvSpPr>
        <p:spPr>
          <a:xfrm>
            <a:off x="587375" y="4585801"/>
            <a:ext cx="5506243"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6" name="Text Placeholder 7">
            <a:extLst>
              <a:ext uri="{FF2B5EF4-FFF2-40B4-BE49-F238E27FC236}">
                <a16:creationId xmlns:a16="http://schemas.microsoft.com/office/drawing/2014/main" id="{40BAD104-0E26-8427-05BF-7DBE1C051435}"/>
              </a:ext>
            </a:extLst>
          </p:cNvPr>
          <p:cNvSpPr>
            <a:spLocks noGrp="1"/>
          </p:cNvSpPr>
          <p:nvPr>
            <p:ph type="body" sz="quarter" idx="42"/>
          </p:nvPr>
        </p:nvSpPr>
        <p:spPr>
          <a:xfrm>
            <a:off x="587375" y="5020025"/>
            <a:ext cx="5506243" cy="123265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4" name="Straight Connector 3">
            <a:extLst>
              <a:ext uri="{FF2B5EF4-FFF2-40B4-BE49-F238E27FC236}">
                <a16:creationId xmlns:a16="http://schemas.microsoft.com/office/drawing/2014/main" id="{FEF76C33-DD27-0033-43BB-9E35F3B2FB47}"/>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7" name="Footer Placeholder">
            <a:extLst>
              <a:ext uri="{FF2B5EF4-FFF2-40B4-BE49-F238E27FC236}">
                <a16:creationId xmlns:a16="http://schemas.microsoft.com/office/drawing/2014/main" id="{9AB34063-AEEB-42D0-22ED-99BE46FA9990}"/>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50524857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 Text Boxes T21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5381627"/>
            <a:ext cx="11020425" cy="892173"/>
          </a:xfrm>
        </p:spPr>
        <p:txBody>
          <a:bodyPr anchor="ctr">
            <a:noAutofit/>
          </a:bodyPr>
          <a:lstStyle>
            <a:lvl1pPr algn="r">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16" name="Picture Placeholder 15">
            <a:extLst>
              <a:ext uri="{FF2B5EF4-FFF2-40B4-BE49-F238E27FC236}">
                <a16:creationId xmlns:a16="http://schemas.microsoft.com/office/drawing/2014/main" id="{89401EBF-3523-880A-C49C-9F23A07789A4}"/>
              </a:ext>
            </a:extLst>
          </p:cNvPr>
          <p:cNvSpPr>
            <a:spLocks noGrp="1"/>
          </p:cNvSpPr>
          <p:nvPr>
            <p:ph type="pic" sz="quarter" idx="39"/>
          </p:nvPr>
        </p:nvSpPr>
        <p:spPr>
          <a:xfrm>
            <a:off x="587375" y="1"/>
            <a:ext cx="11017248" cy="2514600"/>
          </a:xfrm>
          <a:custGeom>
            <a:avLst/>
            <a:gdLst>
              <a:gd name="connsiteX0" fmla="*/ 0 w 9575798"/>
              <a:gd name="connsiteY0" fmla="*/ 0 h 2514600"/>
              <a:gd name="connsiteX1" fmla="*/ 9575798 w 9575798"/>
              <a:gd name="connsiteY1" fmla="*/ 0 h 2514600"/>
              <a:gd name="connsiteX2" fmla="*/ 9575798 w 9575798"/>
              <a:gd name="connsiteY2" fmla="*/ 2399962 h 2514600"/>
              <a:gd name="connsiteX3" fmla="*/ 9461160 w 9575798"/>
              <a:gd name="connsiteY3" fmla="*/ 2514600 h 2514600"/>
              <a:gd name="connsiteX4" fmla="*/ 114637 w 9575798"/>
              <a:gd name="connsiteY4" fmla="*/ 2514600 h 2514600"/>
              <a:gd name="connsiteX5" fmla="*/ 9008 w 9575798"/>
              <a:gd name="connsiteY5" fmla="*/ 2444584 h 2514600"/>
              <a:gd name="connsiteX6" fmla="*/ 0 w 9575798"/>
              <a:gd name="connsiteY6" fmla="*/ 2399967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5798" h="2514600">
                <a:moveTo>
                  <a:pt x="0" y="0"/>
                </a:moveTo>
                <a:lnTo>
                  <a:pt x="9575798" y="0"/>
                </a:lnTo>
                <a:lnTo>
                  <a:pt x="9575798" y="2399962"/>
                </a:lnTo>
                <a:cubicBezTo>
                  <a:pt x="9575798" y="2463275"/>
                  <a:pt x="9524473" y="2514600"/>
                  <a:pt x="9461160" y="2514600"/>
                </a:cubicBezTo>
                <a:lnTo>
                  <a:pt x="114637" y="2514600"/>
                </a:lnTo>
                <a:cubicBezTo>
                  <a:pt x="67152" y="2514600"/>
                  <a:pt x="26411" y="2485730"/>
                  <a:pt x="9008" y="2444584"/>
                </a:cubicBezTo>
                <a:lnTo>
                  <a:pt x="0" y="2399967"/>
                </a:ln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10" name="Text Placeholder 16">
            <a:extLst>
              <a:ext uri="{FF2B5EF4-FFF2-40B4-BE49-F238E27FC236}">
                <a16:creationId xmlns:a16="http://schemas.microsoft.com/office/drawing/2014/main" id="{C0D6ED52-ABE8-CCCA-8BBE-D66E14209243}"/>
              </a:ext>
            </a:extLst>
          </p:cNvPr>
          <p:cNvSpPr>
            <a:spLocks noGrp="1"/>
          </p:cNvSpPr>
          <p:nvPr>
            <p:ph type="body" sz="quarter" idx="41"/>
          </p:nvPr>
        </p:nvSpPr>
        <p:spPr>
          <a:xfrm>
            <a:off x="590550" y="2646365"/>
            <a:ext cx="5299075" cy="726725"/>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22" name="Text Placeholder 7">
            <a:extLst>
              <a:ext uri="{FF2B5EF4-FFF2-40B4-BE49-F238E27FC236}">
                <a16:creationId xmlns:a16="http://schemas.microsoft.com/office/drawing/2014/main" id="{4D04B5E6-8EB5-1811-CD13-CC29BF2BA24D}"/>
              </a:ext>
            </a:extLst>
          </p:cNvPr>
          <p:cNvSpPr>
            <a:spLocks noGrp="1"/>
          </p:cNvSpPr>
          <p:nvPr>
            <p:ph type="body" sz="quarter" idx="47"/>
          </p:nvPr>
        </p:nvSpPr>
        <p:spPr>
          <a:xfrm>
            <a:off x="590550" y="3433765"/>
            <a:ext cx="5299075" cy="168269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6">
            <a:extLst>
              <a:ext uri="{FF2B5EF4-FFF2-40B4-BE49-F238E27FC236}">
                <a16:creationId xmlns:a16="http://schemas.microsoft.com/office/drawing/2014/main" id="{E348D4A2-00B5-4148-A51F-C141C2676B71}"/>
              </a:ext>
            </a:extLst>
          </p:cNvPr>
          <p:cNvSpPr>
            <a:spLocks noGrp="1"/>
          </p:cNvSpPr>
          <p:nvPr>
            <p:ph type="body" sz="quarter" idx="43"/>
          </p:nvPr>
        </p:nvSpPr>
        <p:spPr>
          <a:xfrm>
            <a:off x="6308725" y="2646365"/>
            <a:ext cx="5299075" cy="726725"/>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20" name="Text Placeholder 7">
            <a:extLst>
              <a:ext uri="{FF2B5EF4-FFF2-40B4-BE49-F238E27FC236}">
                <a16:creationId xmlns:a16="http://schemas.microsoft.com/office/drawing/2014/main" id="{A36B5C56-19F9-F146-FE4E-E5F3B45EC26D}"/>
              </a:ext>
            </a:extLst>
          </p:cNvPr>
          <p:cNvSpPr>
            <a:spLocks noGrp="1"/>
          </p:cNvSpPr>
          <p:nvPr>
            <p:ph type="body" sz="quarter" idx="45"/>
          </p:nvPr>
        </p:nvSpPr>
        <p:spPr>
          <a:xfrm>
            <a:off x="6308725" y="3433765"/>
            <a:ext cx="5299075" cy="168269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3" name="Straight Connector 2">
            <a:extLst>
              <a:ext uri="{FF2B5EF4-FFF2-40B4-BE49-F238E27FC236}">
                <a16:creationId xmlns:a16="http://schemas.microsoft.com/office/drawing/2014/main" id="{EE1B4D78-3858-5A09-FDFE-4F9444E17AED}"/>
              </a:ext>
            </a:extLst>
          </p:cNvPr>
          <p:cNvCxnSpPr>
            <a:cxnSpLocks/>
          </p:cNvCxnSpPr>
          <p:nvPr userDrawn="1"/>
        </p:nvCxnSpPr>
        <p:spPr>
          <a:xfrm>
            <a:off x="10186193" y="62738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10CAD1DA-833E-B132-6744-391B43CBC9F9}"/>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655964585"/>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2 Text Boxes T21V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7CB83E-8A08-B74C-0812-A0922B306BD1}"/>
              </a:ext>
            </a:extLst>
          </p:cNvPr>
          <p:cNvSpPr/>
          <p:nvPr userDrawn="1"/>
        </p:nvSpPr>
        <p:spPr>
          <a:xfrm>
            <a:off x="6096000" y="2667001"/>
            <a:ext cx="6096000" cy="3606797"/>
          </a:xfrm>
          <a:prstGeom prst="rect">
            <a:avLst/>
          </a:prstGeom>
          <a:solidFill>
            <a:schemeClr val="accent6">
              <a:lumMod val="10000"/>
              <a:lumOff val="90000"/>
              <a:alpha val="50000"/>
            </a:schemeClr>
          </a:solidFill>
        </p:spPr>
        <p:txBody>
          <a:bodyPr vert="horz" wrap="square" lIns="91440" tIns="45720" rIns="91440" bIns="45720" rtlCol="0">
            <a:noAutofit/>
          </a:bodyPr>
          <a:lstStyle/>
          <a:p>
            <a:pPr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3810006"/>
            <a:ext cx="4505325" cy="2193803"/>
          </a:xfrm>
        </p:spPr>
        <p:txBody>
          <a:bodyPr anchor="b">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11" name="Picture Placeholder 10">
            <a:extLst>
              <a:ext uri="{FF2B5EF4-FFF2-40B4-BE49-F238E27FC236}">
                <a16:creationId xmlns:a16="http://schemas.microsoft.com/office/drawing/2014/main" id="{A0F669A5-F446-3ECB-6DC0-C2BB60C063AD}"/>
              </a:ext>
            </a:extLst>
          </p:cNvPr>
          <p:cNvSpPr>
            <a:spLocks noGrp="1"/>
          </p:cNvSpPr>
          <p:nvPr>
            <p:ph type="pic" sz="quarter" idx="39"/>
          </p:nvPr>
        </p:nvSpPr>
        <p:spPr>
          <a:xfrm>
            <a:off x="587376" y="0"/>
            <a:ext cx="4505324" cy="3428999"/>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13" name="Text Placeholder 16">
            <a:extLst>
              <a:ext uri="{FF2B5EF4-FFF2-40B4-BE49-F238E27FC236}">
                <a16:creationId xmlns:a16="http://schemas.microsoft.com/office/drawing/2014/main" id="{B27FF910-3C1B-1D57-0A5D-4A8D4D0FDCE8}"/>
              </a:ext>
            </a:extLst>
          </p:cNvPr>
          <p:cNvSpPr>
            <a:spLocks noGrp="1"/>
          </p:cNvSpPr>
          <p:nvPr>
            <p:ph type="body" sz="quarter" idx="40"/>
          </p:nvPr>
        </p:nvSpPr>
        <p:spPr>
          <a:xfrm>
            <a:off x="6388100" y="584200"/>
            <a:ext cx="5216524" cy="401347"/>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7" name="Text Placeholder 7">
            <a:extLst>
              <a:ext uri="{FF2B5EF4-FFF2-40B4-BE49-F238E27FC236}">
                <a16:creationId xmlns:a16="http://schemas.microsoft.com/office/drawing/2014/main" id="{BBF3EB48-5669-8F94-81A8-738907913BAD}"/>
              </a:ext>
            </a:extLst>
          </p:cNvPr>
          <p:cNvSpPr>
            <a:spLocks noGrp="1"/>
          </p:cNvSpPr>
          <p:nvPr>
            <p:ph type="body" sz="quarter" idx="45"/>
          </p:nvPr>
        </p:nvSpPr>
        <p:spPr>
          <a:xfrm>
            <a:off x="6388100" y="1046222"/>
            <a:ext cx="5216524" cy="1401703"/>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16">
            <a:extLst>
              <a:ext uri="{FF2B5EF4-FFF2-40B4-BE49-F238E27FC236}">
                <a16:creationId xmlns:a16="http://schemas.microsoft.com/office/drawing/2014/main" id="{B0602593-3FD5-2824-785B-88B073D74C68}"/>
              </a:ext>
            </a:extLst>
          </p:cNvPr>
          <p:cNvSpPr>
            <a:spLocks noGrp="1"/>
          </p:cNvSpPr>
          <p:nvPr>
            <p:ph type="body" sz="quarter" idx="42"/>
          </p:nvPr>
        </p:nvSpPr>
        <p:spPr>
          <a:xfrm>
            <a:off x="6388100" y="2879725"/>
            <a:ext cx="5216524" cy="401347"/>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8" name="Text Placeholder 7">
            <a:extLst>
              <a:ext uri="{FF2B5EF4-FFF2-40B4-BE49-F238E27FC236}">
                <a16:creationId xmlns:a16="http://schemas.microsoft.com/office/drawing/2014/main" id="{7166B14B-64B2-A6CC-DAF7-64D36F0241DD}"/>
              </a:ext>
            </a:extLst>
          </p:cNvPr>
          <p:cNvSpPr>
            <a:spLocks noGrp="1"/>
          </p:cNvSpPr>
          <p:nvPr>
            <p:ph type="body" sz="quarter" idx="46"/>
          </p:nvPr>
        </p:nvSpPr>
        <p:spPr>
          <a:xfrm>
            <a:off x="6388100" y="3341746"/>
            <a:ext cx="5216524" cy="2662062"/>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6" name="Straight Connector 5">
            <a:extLst>
              <a:ext uri="{FF2B5EF4-FFF2-40B4-BE49-F238E27FC236}">
                <a16:creationId xmlns:a16="http://schemas.microsoft.com/office/drawing/2014/main" id="{0E90607B-0536-1645-7901-6E9571DD5CDE}"/>
              </a:ext>
            </a:extLst>
          </p:cNvPr>
          <p:cNvCxnSpPr>
            <a:cxnSpLocks/>
          </p:cNvCxnSpPr>
          <p:nvPr userDrawn="1"/>
        </p:nvCxnSpPr>
        <p:spPr>
          <a:xfrm>
            <a:off x="728662" y="6273798"/>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Footer Placeholder">
            <a:extLst>
              <a:ext uri="{FF2B5EF4-FFF2-40B4-BE49-F238E27FC236}">
                <a16:creationId xmlns:a16="http://schemas.microsoft.com/office/drawing/2014/main" id="{D1B8197D-FC71-9A1F-37D1-568CDDFD389D}"/>
              </a:ext>
            </a:extLst>
          </p:cNvPr>
          <p:cNvSpPr>
            <a:spLocks noGrp="1"/>
          </p:cNvSpPr>
          <p:nvPr>
            <p:ph type="body" sz="quarter" idx="47"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425354414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2 Text Boxes T21V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C75B57-5EEA-8A0D-47F4-8344664342C9}"/>
              </a:ext>
            </a:extLst>
          </p:cNvPr>
          <p:cNvSpPr/>
          <p:nvPr userDrawn="1"/>
        </p:nvSpPr>
        <p:spPr>
          <a:xfrm>
            <a:off x="7102475" y="0"/>
            <a:ext cx="4505325" cy="6858000"/>
          </a:xfrm>
          <a:prstGeom prst="rect">
            <a:avLst/>
          </a:prstGeom>
          <a:solidFill>
            <a:schemeClr val="accent6">
              <a:lumMod val="10000"/>
              <a:lumOff val="90000"/>
              <a:alpha val="50000"/>
            </a:schemeClr>
          </a:solidFill>
          <a:ln w="19050">
            <a:noFill/>
          </a:ln>
        </p:spPr>
        <p:txBody>
          <a:bodyPr vert="horz" wrap="square" lIns="91440" tIns="45720" rIns="91440" bIns="45720" rtlCol="0">
            <a:noAutofit/>
          </a:bodyPr>
          <a:lstStyle/>
          <a:p>
            <a:pPr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5" name="Rectangle 4">
            <a:extLst>
              <a:ext uri="{FF2B5EF4-FFF2-40B4-BE49-F238E27FC236}">
                <a16:creationId xmlns:a16="http://schemas.microsoft.com/office/drawing/2014/main" id="{1FC394CF-2484-40DB-42EF-9D7B33A28C54}"/>
              </a:ext>
            </a:extLst>
          </p:cNvPr>
          <p:cNvSpPr/>
          <p:nvPr userDrawn="1"/>
        </p:nvSpPr>
        <p:spPr>
          <a:xfrm>
            <a:off x="587375" y="4483216"/>
            <a:ext cx="5508625" cy="1790581"/>
          </a:xfrm>
          <a:prstGeom prst="rect">
            <a:avLst/>
          </a:prstGeom>
          <a:solidFill>
            <a:schemeClr val="accent6">
              <a:lumMod val="10000"/>
              <a:lumOff val="90000"/>
              <a:alpha val="50000"/>
            </a:schemeClr>
          </a:solidFill>
          <a:ln w="19050">
            <a:noFill/>
          </a:ln>
        </p:spPr>
        <p:txBody>
          <a:bodyPr vert="horz" wrap="square" lIns="91440" tIns="45720" rIns="91440" bIns="45720" rtlCol="0">
            <a:noAutofit/>
          </a:bodyPr>
          <a:lstStyle/>
          <a:p>
            <a:pPr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12" name="Picture Placeholder 11">
            <a:extLst>
              <a:ext uri="{FF2B5EF4-FFF2-40B4-BE49-F238E27FC236}">
                <a16:creationId xmlns:a16="http://schemas.microsoft.com/office/drawing/2014/main" id="{4F7D055E-C9A9-EE5C-39DA-14E11BB40CFE}"/>
              </a:ext>
            </a:extLst>
          </p:cNvPr>
          <p:cNvSpPr>
            <a:spLocks noGrp="1"/>
          </p:cNvSpPr>
          <p:nvPr>
            <p:ph type="pic" sz="quarter" idx="41"/>
          </p:nvPr>
        </p:nvSpPr>
        <p:spPr>
          <a:xfrm>
            <a:off x="7204075" y="712507"/>
            <a:ext cx="4302126" cy="5432986"/>
          </a:xfrm>
          <a:prstGeom prst="rect">
            <a:avLst/>
          </a:prstGeom>
          <a:no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5508625" cy="1523766"/>
          </a:xfrm>
        </p:spPr>
        <p:txBody>
          <a:bodyPr anchor="b">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587375" y="2641600"/>
            <a:ext cx="5506243"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9" name="Text Placeholder 7">
            <a:extLst>
              <a:ext uri="{FF2B5EF4-FFF2-40B4-BE49-F238E27FC236}">
                <a16:creationId xmlns:a16="http://schemas.microsoft.com/office/drawing/2014/main" id="{A2AC3DDC-97AF-F49F-288E-8B6A146B8C9D}"/>
              </a:ext>
            </a:extLst>
          </p:cNvPr>
          <p:cNvSpPr>
            <a:spLocks noGrp="1"/>
          </p:cNvSpPr>
          <p:nvPr>
            <p:ph type="body" sz="quarter" idx="45"/>
          </p:nvPr>
        </p:nvSpPr>
        <p:spPr>
          <a:xfrm>
            <a:off x="587375" y="3075824"/>
            <a:ext cx="5506243" cy="123265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16">
            <a:extLst>
              <a:ext uri="{FF2B5EF4-FFF2-40B4-BE49-F238E27FC236}">
                <a16:creationId xmlns:a16="http://schemas.microsoft.com/office/drawing/2014/main" id="{99DF22BB-2564-8264-6D62-FB02056703B1}"/>
              </a:ext>
            </a:extLst>
          </p:cNvPr>
          <p:cNvSpPr>
            <a:spLocks noGrp="1"/>
          </p:cNvSpPr>
          <p:nvPr>
            <p:ph type="body" sz="quarter" idx="39"/>
          </p:nvPr>
        </p:nvSpPr>
        <p:spPr>
          <a:xfrm>
            <a:off x="685799" y="4547701"/>
            <a:ext cx="5321301"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0" name="Text Placeholder 7">
            <a:extLst>
              <a:ext uri="{FF2B5EF4-FFF2-40B4-BE49-F238E27FC236}">
                <a16:creationId xmlns:a16="http://schemas.microsoft.com/office/drawing/2014/main" id="{44CE03F3-36E6-2AB6-3ED8-6C5B6F1A55CB}"/>
              </a:ext>
            </a:extLst>
          </p:cNvPr>
          <p:cNvSpPr>
            <a:spLocks noGrp="1"/>
          </p:cNvSpPr>
          <p:nvPr>
            <p:ph type="body" sz="quarter" idx="46"/>
          </p:nvPr>
        </p:nvSpPr>
        <p:spPr>
          <a:xfrm>
            <a:off x="685799" y="4981925"/>
            <a:ext cx="5321301" cy="123265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7" name="Straight Connector 6">
            <a:extLst>
              <a:ext uri="{FF2B5EF4-FFF2-40B4-BE49-F238E27FC236}">
                <a16:creationId xmlns:a16="http://schemas.microsoft.com/office/drawing/2014/main" id="{8EBFE368-0910-5C9D-68C2-22B37F2F2EC3}"/>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1" name="Footer Placeholder">
            <a:extLst>
              <a:ext uri="{FF2B5EF4-FFF2-40B4-BE49-F238E27FC236}">
                <a16:creationId xmlns:a16="http://schemas.microsoft.com/office/drawing/2014/main" id="{FE6FC033-E270-5631-4295-72CDBF5C2731}"/>
              </a:ext>
            </a:extLst>
          </p:cNvPr>
          <p:cNvSpPr>
            <a:spLocks noGrp="1"/>
          </p:cNvSpPr>
          <p:nvPr>
            <p:ph type="body" sz="quarter" idx="47"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230174041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3 Text Boxes T22V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EDD30B-6079-4803-8942-3840E4083FF6}"/>
              </a:ext>
            </a:extLst>
          </p:cNvPr>
          <p:cNvSpPr/>
          <p:nvPr userDrawn="1"/>
        </p:nvSpPr>
        <p:spPr>
          <a:xfrm>
            <a:off x="587375" y="3429000"/>
            <a:ext cx="5508625" cy="2844798"/>
          </a:xfrm>
          <a:prstGeom prst="rect">
            <a:avLst/>
          </a:prstGeom>
          <a:solidFill>
            <a:schemeClr val="accent6">
              <a:lumMod val="10000"/>
              <a:lumOff val="90000"/>
              <a:alpha val="50000"/>
            </a:schemeClr>
          </a:solidFill>
          <a:ln w="19050">
            <a:solidFill>
              <a:schemeClr val="accent6">
                <a:lumMod val="10000"/>
                <a:lumOff val="90000"/>
              </a:schemeClr>
            </a:solidFill>
          </a:ln>
        </p:spPr>
        <p:txBody>
          <a:bodyPr vert="horz" wrap="square" lIns="91440" tIns="45720" rIns="91440" bIns="45720" rtlCol="0">
            <a:noAutofit/>
          </a:bodyPr>
          <a:lstStyle/>
          <a:p>
            <a:pPr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587375" y="1851377"/>
            <a:ext cx="11017250"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4" name="Text Placeholder 16">
            <a:extLst>
              <a:ext uri="{FF2B5EF4-FFF2-40B4-BE49-F238E27FC236}">
                <a16:creationId xmlns:a16="http://schemas.microsoft.com/office/drawing/2014/main" id="{DC26EF76-37FE-ACC9-88B5-CE8898871085}"/>
              </a:ext>
            </a:extLst>
          </p:cNvPr>
          <p:cNvSpPr>
            <a:spLocks noGrp="1"/>
          </p:cNvSpPr>
          <p:nvPr>
            <p:ph type="body" sz="quarter" idx="14"/>
          </p:nvPr>
        </p:nvSpPr>
        <p:spPr>
          <a:xfrm>
            <a:off x="587375" y="2285601"/>
            <a:ext cx="11017250" cy="1079901"/>
          </a:xfrm>
          <a:noFill/>
        </p:spPr>
        <p:txBody>
          <a:bodyPr vert="horz" wrap="square" lIns="91440" tIns="45720" rIns="91440" bIns="45720" rtlCol="0">
            <a:noAutofit/>
          </a:bodyPr>
          <a:lstStyle>
            <a:lvl1pPr marL="0" indent="0">
              <a:buNone/>
              <a:defRPr lang="en-US" sz="1600" dirty="0">
                <a:solidFill>
                  <a:schemeClr val="tx1">
                    <a:lumMod val="65000"/>
                    <a:lumOff val="35000"/>
                  </a:schemeClr>
                </a:solidFill>
              </a:defRPr>
            </a:lvl1pPr>
          </a:lstStyle>
          <a:p>
            <a:pPr marL="228600" lvl="0" indent="-228600">
              <a:lnSpc>
                <a:spcPct val="100000"/>
              </a:lnSpc>
              <a:spcBef>
                <a:spcPts val="0"/>
              </a:spcBef>
            </a:pPr>
            <a:r>
              <a:rPr lang="en-US" dirty="0"/>
              <a:t>Click to edit Master text</a:t>
            </a:r>
          </a:p>
        </p:txBody>
      </p:sp>
      <p:sp>
        <p:nvSpPr>
          <p:cNvPr id="6" name="Text Placeholder 16">
            <a:extLst>
              <a:ext uri="{FF2B5EF4-FFF2-40B4-BE49-F238E27FC236}">
                <a16:creationId xmlns:a16="http://schemas.microsoft.com/office/drawing/2014/main" id="{99DF22BB-2564-8264-6D62-FB02056703B1}"/>
              </a:ext>
            </a:extLst>
          </p:cNvPr>
          <p:cNvSpPr>
            <a:spLocks noGrp="1"/>
          </p:cNvSpPr>
          <p:nvPr>
            <p:ph type="body" sz="quarter" idx="39"/>
          </p:nvPr>
        </p:nvSpPr>
        <p:spPr>
          <a:xfrm>
            <a:off x="682545" y="3603883"/>
            <a:ext cx="5318285"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4" name="Text Placeholder 7">
            <a:extLst>
              <a:ext uri="{FF2B5EF4-FFF2-40B4-BE49-F238E27FC236}">
                <a16:creationId xmlns:a16="http://schemas.microsoft.com/office/drawing/2014/main" id="{B2BD439A-677C-AEE4-8E15-00F3F4E92168}"/>
              </a:ext>
            </a:extLst>
          </p:cNvPr>
          <p:cNvSpPr>
            <a:spLocks noGrp="1"/>
          </p:cNvSpPr>
          <p:nvPr>
            <p:ph type="body" sz="quarter" idx="45"/>
          </p:nvPr>
        </p:nvSpPr>
        <p:spPr>
          <a:xfrm>
            <a:off x="682545" y="4038107"/>
            <a:ext cx="5318285" cy="207986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Rectangle 9">
            <a:extLst>
              <a:ext uri="{FF2B5EF4-FFF2-40B4-BE49-F238E27FC236}">
                <a16:creationId xmlns:a16="http://schemas.microsoft.com/office/drawing/2014/main" id="{4B6FF961-1594-315C-2A0F-1E80E3CAFED5}"/>
              </a:ext>
            </a:extLst>
          </p:cNvPr>
          <p:cNvSpPr/>
          <p:nvPr userDrawn="1"/>
        </p:nvSpPr>
        <p:spPr>
          <a:xfrm>
            <a:off x="6096000" y="3429000"/>
            <a:ext cx="5508625" cy="2844798"/>
          </a:xfrm>
          <a:prstGeom prst="rect">
            <a:avLst/>
          </a:prstGeom>
          <a:noFill/>
          <a:ln w="19050">
            <a:solidFill>
              <a:schemeClr val="accent6">
                <a:lumMod val="10000"/>
                <a:lumOff val="90000"/>
              </a:schemeClr>
            </a:solidFill>
          </a:ln>
        </p:spPr>
        <p:txBody>
          <a:bodyPr vert="horz" wrap="square" lIns="91440" tIns="45720" rIns="91440" bIns="45720" rtlCol="0">
            <a:noAutofit/>
          </a:bodyPr>
          <a:lstStyle/>
          <a:p>
            <a:pPr marL="0"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11" name="Text Placeholder 16">
            <a:extLst>
              <a:ext uri="{FF2B5EF4-FFF2-40B4-BE49-F238E27FC236}">
                <a16:creationId xmlns:a16="http://schemas.microsoft.com/office/drawing/2014/main" id="{E1C478E2-C5E6-84B8-7C80-C03B3191E330}"/>
              </a:ext>
            </a:extLst>
          </p:cNvPr>
          <p:cNvSpPr>
            <a:spLocks noGrp="1"/>
          </p:cNvSpPr>
          <p:nvPr>
            <p:ph type="body" sz="quarter" idx="41"/>
          </p:nvPr>
        </p:nvSpPr>
        <p:spPr>
          <a:xfrm>
            <a:off x="6191170" y="3603883"/>
            <a:ext cx="5318285"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5" name="Text Placeholder 7">
            <a:extLst>
              <a:ext uri="{FF2B5EF4-FFF2-40B4-BE49-F238E27FC236}">
                <a16:creationId xmlns:a16="http://schemas.microsoft.com/office/drawing/2014/main" id="{80B654EC-3E44-9F61-F562-9F63FD0624DE}"/>
              </a:ext>
            </a:extLst>
          </p:cNvPr>
          <p:cNvSpPr>
            <a:spLocks noGrp="1"/>
          </p:cNvSpPr>
          <p:nvPr>
            <p:ph type="body" sz="quarter" idx="46"/>
          </p:nvPr>
        </p:nvSpPr>
        <p:spPr>
          <a:xfrm>
            <a:off x="6191170" y="4038107"/>
            <a:ext cx="5318285" cy="207986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B47AE364-288B-E529-C420-045023756738}"/>
              </a:ext>
            </a:extLst>
          </p:cNvPr>
          <p:cNvSpPr>
            <a:spLocks noGrp="1"/>
          </p:cNvSpPr>
          <p:nvPr>
            <p:ph type="body" sz="quarter" idx="47"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318053558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 Text Boxes T22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5381627"/>
            <a:ext cx="11020425" cy="892173"/>
          </a:xfrm>
        </p:spPr>
        <p:txBody>
          <a:bodyPr anchor="ctr">
            <a:noAutofit/>
          </a:bodyPr>
          <a:lstStyle>
            <a:lvl1pPr algn="r">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16" name="Picture Placeholder 15">
            <a:extLst>
              <a:ext uri="{FF2B5EF4-FFF2-40B4-BE49-F238E27FC236}">
                <a16:creationId xmlns:a16="http://schemas.microsoft.com/office/drawing/2014/main" id="{89401EBF-3523-880A-C49C-9F23A07789A4}"/>
              </a:ext>
            </a:extLst>
          </p:cNvPr>
          <p:cNvSpPr>
            <a:spLocks noGrp="1"/>
          </p:cNvSpPr>
          <p:nvPr>
            <p:ph type="pic" sz="quarter" idx="39"/>
          </p:nvPr>
        </p:nvSpPr>
        <p:spPr>
          <a:xfrm>
            <a:off x="587375" y="1"/>
            <a:ext cx="11017248" cy="2514600"/>
          </a:xfrm>
          <a:custGeom>
            <a:avLst/>
            <a:gdLst>
              <a:gd name="connsiteX0" fmla="*/ 0 w 9575798"/>
              <a:gd name="connsiteY0" fmla="*/ 0 h 2514600"/>
              <a:gd name="connsiteX1" fmla="*/ 9575798 w 9575798"/>
              <a:gd name="connsiteY1" fmla="*/ 0 h 2514600"/>
              <a:gd name="connsiteX2" fmla="*/ 9575798 w 9575798"/>
              <a:gd name="connsiteY2" fmla="*/ 2399962 h 2514600"/>
              <a:gd name="connsiteX3" fmla="*/ 9461160 w 9575798"/>
              <a:gd name="connsiteY3" fmla="*/ 2514600 h 2514600"/>
              <a:gd name="connsiteX4" fmla="*/ 114637 w 9575798"/>
              <a:gd name="connsiteY4" fmla="*/ 2514600 h 2514600"/>
              <a:gd name="connsiteX5" fmla="*/ 9008 w 9575798"/>
              <a:gd name="connsiteY5" fmla="*/ 2444584 h 2514600"/>
              <a:gd name="connsiteX6" fmla="*/ 0 w 9575798"/>
              <a:gd name="connsiteY6" fmla="*/ 2399967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5798" h="2514600">
                <a:moveTo>
                  <a:pt x="0" y="0"/>
                </a:moveTo>
                <a:lnTo>
                  <a:pt x="9575798" y="0"/>
                </a:lnTo>
                <a:lnTo>
                  <a:pt x="9575798" y="2399962"/>
                </a:lnTo>
                <a:cubicBezTo>
                  <a:pt x="9575798" y="2463275"/>
                  <a:pt x="9524473" y="2514600"/>
                  <a:pt x="9461160" y="2514600"/>
                </a:cubicBezTo>
                <a:lnTo>
                  <a:pt x="114637" y="2514600"/>
                </a:lnTo>
                <a:cubicBezTo>
                  <a:pt x="67152" y="2514600"/>
                  <a:pt x="26411" y="2485730"/>
                  <a:pt x="9008" y="2444584"/>
                </a:cubicBezTo>
                <a:lnTo>
                  <a:pt x="0" y="2399967"/>
                </a:ln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10" name="Text Placeholder 16">
            <a:extLst>
              <a:ext uri="{FF2B5EF4-FFF2-40B4-BE49-F238E27FC236}">
                <a16:creationId xmlns:a16="http://schemas.microsoft.com/office/drawing/2014/main" id="{C0D6ED52-ABE8-CCCA-8BBE-D66E14209243}"/>
              </a:ext>
            </a:extLst>
          </p:cNvPr>
          <p:cNvSpPr>
            <a:spLocks noGrp="1"/>
          </p:cNvSpPr>
          <p:nvPr>
            <p:ph type="body" sz="quarter" idx="41"/>
          </p:nvPr>
        </p:nvSpPr>
        <p:spPr>
          <a:xfrm>
            <a:off x="590550" y="2646365"/>
            <a:ext cx="3330575" cy="726725"/>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8" name="Text Placeholder 7">
            <a:extLst>
              <a:ext uri="{FF2B5EF4-FFF2-40B4-BE49-F238E27FC236}">
                <a16:creationId xmlns:a16="http://schemas.microsoft.com/office/drawing/2014/main" id="{D333F399-350A-FF3E-B5F5-33173A8CE97B}"/>
              </a:ext>
            </a:extLst>
          </p:cNvPr>
          <p:cNvSpPr>
            <a:spLocks noGrp="1"/>
          </p:cNvSpPr>
          <p:nvPr>
            <p:ph type="body" sz="quarter" idx="47"/>
          </p:nvPr>
        </p:nvSpPr>
        <p:spPr>
          <a:xfrm>
            <a:off x="590550" y="3433765"/>
            <a:ext cx="3330575" cy="168269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 name="Text Placeholder 16">
            <a:extLst>
              <a:ext uri="{FF2B5EF4-FFF2-40B4-BE49-F238E27FC236}">
                <a16:creationId xmlns:a16="http://schemas.microsoft.com/office/drawing/2014/main" id="{697EC274-F55A-6DE1-834A-B635B32C892D}"/>
              </a:ext>
            </a:extLst>
          </p:cNvPr>
          <p:cNvSpPr>
            <a:spLocks noGrp="1"/>
          </p:cNvSpPr>
          <p:nvPr>
            <p:ph type="body" sz="quarter" idx="43"/>
          </p:nvPr>
        </p:nvSpPr>
        <p:spPr>
          <a:xfrm>
            <a:off x="4430712" y="2646365"/>
            <a:ext cx="3330575" cy="726725"/>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9" name="Text Placeholder 7">
            <a:extLst>
              <a:ext uri="{FF2B5EF4-FFF2-40B4-BE49-F238E27FC236}">
                <a16:creationId xmlns:a16="http://schemas.microsoft.com/office/drawing/2014/main" id="{01E1F65C-D836-6619-E899-82E7D51D441B}"/>
              </a:ext>
            </a:extLst>
          </p:cNvPr>
          <p:cNvSpPr>
            <a:spLocks noGrp="1"/>
          </p:cNvSpPr>
          <p:nvPr>
            <p:ph type="body" sz="quarter" idx="48"/>
          </p:nvPr>
        </p:nvSpPr>
        <p:spPr>
          <a:xfrm>
            <a:off x="4430712" y="3433765"/>
            <a:ext cx="3330575" cy="168269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16">
            <a:extLst>
              <a:ext uri="{FF2B5EF4-FFF2-40B4-BE49-F238E27FC236}">
                <a16:creationId xmlns:a16="http://schemas.microsoft.com/office/drawing/2014/main" id="{3FAA26B9-D633-A56B-DA6F-3EF02AAF7A6F}"/>
              </a:ext>
            </a:extLst>
          </p:cNvPr>
          <p:cNvSpPr>
            <a:spLocks noGrp="1"/>
          </p:cNvSpPr>
          <p:nvPr>
            <p:ph type="body" sz="quarter" idx="45"/>
          </p:nvPr>
        </p:nvSpPr>
        <p:spPr>
          <a:xfrm>
            <a:off x="8270875" y="2646365"/>
            <a:ext cx="3330575" cy="726725"/>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1" name="Text Placeholder 7">
            <a:extLst>
              <a:ext uri="{FF2B5EF4-FFF2-40B4-BE49-F238E27FC236}">
                <a16:creationId xmlns:a16="http://schemas.microsoft.com/office/drawing/2014/main" id="{744A871B-8B37-A84C-FE71-2F1B3BB9347F}"/>
              </a:ext>
            </a:extLst>
          </p:cNvPr>
          <p:cNvSpPr>
            <a:spLocks noGrp="1"/>
          </p:cNvSpPr>
          <p:nvPr>
            <p:ph type="body" sz="quarter" idx="49"/>
          </p:nvPr>
        </p:nvSpPr>
        <p:spPr>
          <a:xfrm>
            <a:off x="8270875" y="3433765"/>
            <a:ext cx="3330575" cy="1682691"/>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4" name="Straight Connector 3">
            <a:extLst>
              <a:ext uri="{FF2B5EF4-FFF2-40B4-BE49-F238E27FC236}">
                <a16:creationId xmlns:a16="http://schemas.microsoft.com/office/drawing/2014/main" id="{33465D4A-698B-45D2-08A8-E85B30D571C0}"/>
              </a:ext>
            </a:extLst>
          </p:cNvPr>
          <p:cNvCxnSpPr>
            <a:cxnSpLocks/>
          </p:cNvCxnSpPr>
          <p:nvPr userDrawn="1"/>
        </p:nvCxnSpPr>
        <p:spPr>
          <a:xfrm>
            <a:off x="10186193" y="62738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FCC7D337-D996-2C09-2B95-21E43CC55220}"/>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16994035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3 Text Boxes T22V3">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55437BEA-3FBC-7E9B-E907-F750AFD739A7}"/>
              </a:ext>
            </a:extLst>
          </p:cNvPr>
          <p:cNvSpPr>
            <a:spLocks noGrp="1"/>
          </p:cNvSpPr>
          <p:nvPr>
            <p:ph type="pic" sz="quarter" idx="45"/>
          </p:nvPr>
        </p:nvSpPr>
        <p:spPr>
          <a:xfrm>
            <a:off x="3341688" y="3227503"/>
            <a:ext cx="2632075" cy="3630499"/>
          </a:xfrm>
          <a:custGeom>
            <a:avLst/>
            <a:gdLst>
              <a:gd name="connsiteX0" fmla="*/ 114837 w 2632075"/>
              <a:gd name="connsiteY0" fmla="*/ 0 h 3630499"/>
              <a:gd name="connsiteX1" fmla="*/ 2517238 w 2632075"/>
              <a:gd name="connsiteY1" fmla="*/ 0 h 3630499"/>
              <a:gd name="connsiteX2" fmla="*/ 2632075 w 2632075"/>
              <a:gd name="connsiteY2" fmla="*/ 114837 h 3630499"/>
              <a:gd name="connsiteX3" fmla="*/ 2632075 w 2632075"/>
              <a:gd name="connsiteY3" fmla="*/ 3630499 h 3630499"/>
              <a:gd name="connsiteX4" fmla="*/ 0 w 2632075"/>
              <a:gd name="connsiteY4" fmla="*/ 3630499 h 3630499"/>
              <a:gd name="connsiteX5" fmla="*/ 0 w 2632075"/>
              <a:gd name="connsiteY5" fmla="*/ 114837 h 3630499"/>
              <a:gd name="connsiteX6" fmla="*/ 114837 w 2632075"/>
              <a:gd name="connsiteY6" fmla="*/ 0 h 363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2075" h="3630499">
                <a:moveTo>
                  <a:pt x="114837" y="0"/>
                </a:moveTo>
                <a:lnTo>
                  <a:pt x="2517238" y="0"/>
                </a:lnTo>
                <a:cubicBezTo>
                  <a:pt x="2580661" y="0"/>
                  <a:pt x="2632075" y="51414"/>
                  <a:pt x="2632075" y="114837"/>
                </a:cubicBezTo>
                <a:lnTo>
                  <a:pt x="2632075" y="3630499"/>
                </a:lnTo>
                <a:lnTo>
                  <a:pt x="0" y="3630499"/>
                </a:lnTo>
                <a:lnTo>
                  <a:pt x="0" y="114837"/>
                </a:lnTo>
                <a:cubicBezTo>
                  <a:pt x="0" y="51414"/>
                  <a:pt x="51414" y="0"/>
                  <a:pt x="114837" y="0"/>
                </a:cubicBez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22" name="Rectangle 21">
            <a:extLst>
              <a:ext uri="{FF2B5EF4-FFF2-40B4-BE49-F238E27FC236}">
                <a16:creationId xmlns:a16="http://schemas.microsoft.com/office/drawing/2014/main" id="{46B7F224-FDC0-6AE3-1DF4-AEED04671276}"/>
              </a:ext>
            </a:extLst>
          </p:cNvPr>
          <p:cNvSpPr/>
          <p:nvPr userDrawn="1"/>
        </p:nvSpPr>
        <p:spPr>
          <a:xfrm>
            <a:off x="6096000" y="2275003"/>
            <a:ext cx="6096000" cy="1369895"/>
          </a:xfrm>
          <a:prstGeom prst="rect">
            <a:avLst/>
          </a:prstGeom>
          <a:solidFill>
            <a:schemeClr val="accent6">
              <a:lumMod val="10000"/>
              <a:lumOff val="90000"/>
              <a:alpha val="50000"/>
            </a:schemeClr>
          </a:solidFill>
        </p:spPr>
        <p:txBody>
          <a:bodyPr vert="horz" wrap="square" lIns="91440" tIns="45720" rIns="91440" bIns="45720" rtlCol="0">
            <a:noAutofit/>
          </a:bodyPr>
          <a:lstStyle/>
          <a:p>
            <a:pPr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6096000" y="851018"/>
            <a:ext cx="5508625" cy="1263532"/>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6388100" y="2381366"/>
            <a:ext cx="5216524" cy="401347"/>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8" name="Text Placeholder 7">
            <a:extLst>
              <a:ext uri="{FF2B5EF4-FFF2-40B4-BE49-F238E27FC236}">
                <a16:creationId xmlns:a16="http://schemas.microsoft.com/office/drawing/2014/main" id="{29B7A941-5DAA-7B4E-1357-154A47E6DE4E}"/>
              </a:ext>
            </a:extLst>
          </p:cNvPr>
          <p:cNvSpPr>
            <a:spLocks noGrp="1"/>
          </p:cNvSpPr>
          <p:nvPr>
            <p:ph type="body" sz="quarter" idx="49"/>
          </p:nvPr>
        </p:nvSpPr>
        <p:spPr>
          <a:xfrm>
            <a:off x="6388100" y="2843388"/>
            <a:ext cx="5216524" cy="728487"/>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6">
            <a:extLst>
              <a:ext uri="{FF2B5EF4-FFF2-40B4-BE49-F238E27FC236}">
                <a16:creationId xmlns:a16="http://schemas.microsoft.com/office/drawing/2014/main" id="{BF9DF074-E889-AB31-EE55-A353C51F96AA}"/>
              </a:ext>
            </a:extLst>
          </p:cNvPr>
          <p:cNvSpPr>
            <a:spLocks noGrp="1"/>
          </p:cNvSpPr>
          <p:nvPr>
            <p:ph type="body" sz="quarter" idx="40"/>
          </p:nvPr>
        </p:nvSpPr>
        <p:spPr>
          <a:xfrm>
            <a:off x="6388100" y="3732328"/>
            <a:ext cx="5216524" cy="401347"/>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6" name="Text Placeholder 7">
            <a:extLst>
              <a:ext uri="{FF2B5EF4-FFF2-40B4-BE49-F238E27FC236}">
                <a16:creationId xmlns:a16="http://schemas.microsoft.com/office/drawing/2014/main" id="{9008F337-D2BF-7110-7420-EFE7807BB028}"/>
              </a:ext>
            </a:extLst>
          </p:cNvPr>
          <p:cNvSpPr>
            <a:spLocks noGrp="1"/>
          </p:cNvSpPr>
          <p:nvPr>
            <p:ph type="body" sz="quarter" idx="47"/>
          </p:nvPr>
        </p:nvSpPr>
        <p:spPr>
          <a:xfrm>
            <a:off x="6388100" y="4194350"/>
            <a:ext cx="5216524" cy="728487"/>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16">
            <a:extLst>
              <a:ext uri="{FF2B5EF4-FFF2-40B4-BE49-F238E27FC236}">
                <a16:creationId xmlns:a16="http://schemas.microsoft.com/office/drawing/2014/main" id="{12A6CA19-F37B-42C8-1A6E-E53B3F439123}"/>
              </a:ext>
            </a:extLst>
          </p:cNvPr>
          <p:cNvSpPr>
            <a:spLocks noGrp="1"/>
          </p:cNvSpPr>
          <p:nvPr>
            <p:ph type="body" sz="quarter" idx="42"/>
          </p:nvPr>
        </p:nvSpPr>
        <p:spPr>
          <a:xfrm>
            <a:off x="6388100" y="5083290"/>
            <a:ext cx="5216524" cy="401347"/>
          </a:xfrm>
        </p:spPr>
        <p:txBody>
          <a:bodyPr vert="horz" lIns="91440" tIns="45720" rIns="91440" bIns="45720" rtlCol="0" anchor="b">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37" name="Text Placeholder 7">
            <a:extLst>
              <a:ext uri="{FF2B5EF4-FFF2-40B4-BE49-F238E27FC236}">
                <a16:creationId xmlns:a16="http://schemas.microsoft.com/office/drawing/2014/main" id="{A25572E7-9445-8235-D9C0-1CE2DE700FFF}"/>
              </a:ext>
            </a:extLst>
          </p:cNvPr>
          <p:cNvSpPr>
            <a:spLocks noGrp="1"/>
          </p:cNvSpPr>
          <p:nvPr>
            <p:ph type="body" sz="quarter" idx="48"/>
          </p:nvPr>
        </p:nvSpPr>
        <p:spPr>
          <a:xfrm>
            <a:off x="6388100" y="5545312"/>
            <a:ext cx="5216524" cy="728487"/>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1" name="Picture Placeholder 30">
            <a:extLst>
              <a:ext uri="{FF2B5EF4-FFF2-40B4-BE49-F238E27FC236}">
                <a16:creationId xmlns:a16="http://schemas.microsoft.com/office/drawing/2014/main" id="{5034B1CA-5DB3-0002-169D-31A8936E9F4B}"/>
              </a:ext>
            </a:extLst>
          </p:cNvPr>
          <p:cNvSpPr>
            <a:spLocks noGrp="1"/>
          </p:cNvSpPr>
          <p:nvPr>
            <p:ph type="pic" sz="quarter" idx="39"/>
          </p:nvPr>
        </p:nvSpPr>
        <p:spPr>
          <a:xfrm>
            <a:off x="587376" y="0"/>
            <a:ext cx="2632075" cy="3571872"/>
          </a:xfrm>
          <a:custGeom>
            <a:avLst/>
            <a:gdLst>
              <a:gd name="connsiteX0" fmla="*/ 0 w 2632075"/>
              <a:gd name="connsiteY0" fmla="*/ 0 h 3571872"/>
              <a:gd name="connsiteX1" fmla="*/ 2632075 w 2632075"/>
              <a:gd name="connsiteY1" fmla="*/ 0 h 3571872"/>
              <a:gd name="connsiteX2" fmla="*/ 2632075 w 2632075"/>
              <a:gd name="connsiteY2" fmla="*/ 3457035 h 3571872"/>
              <a:gd name="connsiteX3" fmla="*/ 2517238 w 2632075"/>
              <a:gd name="connsiteY3" fmla="*/ 3571872 h 3571872"/>
              <a:gd name="connsiteX4" fmla="*/ 114837 w 2632075"/>
              <a:gd name="connsiteY4" fmla="*/ 3571872 h 3571872"/>
              <a:gd name="connsiteX5" fmla="*/ 0 w 2632075"/>
              <a:gd name="connsiteY5" fmla="*/ 3457035 h 357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2075" h="3571872">
                <a:moveTo>
                  <a:pt x="0" y="0"/>
                </a:moveTo>
                <a:lnTo>
                  <a:pt x="2632075" y="0"/>
                </a:lnTo>
                <a:lnTo>
                  <a:pt x="2632075" y="3457035"/>
                </a:lnTo>
                <a:cubicBezTo>
                  <a:pt x="2632075" y="3520458"/>
                  <a:pt x="2580661" y="3571872"/>
                  <a:pt x="2517238" y="3571872"/>
                </a:cubicBezTo>
                <a:lnTo>
                  <a:pt x="114837" y="3571872"/>
                </a:lnTo>
                <a:cubicBezTo>
                  <a:pt x="51414" y="3571872"/>
                  <a:pt x="0" y="3520458"/>
                  <a:pt x="0" y="3457035"/>
                </a:cubicBez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32" name="Picture Placeholder 31">
            <a:extLst>
              <a:ext uri="{FF2B5EF4-FFF2-40B4-BE49-F238E27FC236}">
                <a16:creationId xmlns:a16="http://schemas.microsoft.com/office/drawing/2014/main" id="{5A4B867F-2BDA-41BB-151A-489641BBE59B}"/>
              </a:ext>
            </a:extLst>
          </p:cNvPr>
          <p:cNvSpPr>
            <a:spLocks noGrp="1"/>
          </p:cNvSpPr>
          <p:nvPr>
            <p:ph type="pic" sz="quarter" idx="44"/>
          </p:nvPr>
        </p:nvSpPr>
        <p:spPr>
          <a:xfrm>
            <a:off x="587376" y="3732327"/>
            <a:ext cx="2632075" cy="3125674"/>
          </a:xfrm>
          <a:custGeom>
            <a:avLst/>
            <a:gdLst>
              <a:gd name="connsiteX0" fmla="*/ 114837 w 2632075"/>
              <a:gd name="connsiteY0" fmla="*/ 0 h 3125674"/>
              <a:gd name="connsiteX1" fmla="*/ 2517238 w 2632075"/>
              <a:gd name="connsiteY1" fmla="*/ 0 h 3125674"/>
              <a:gd name="connsiteX2" fmla="*/ 2632075 w 2632075"/>
              <a:gd name="connsiteY2" fmla="*/ 114837 h 3125674"/>
              <a:gd name="connsiteX3" fmla="*/ 2632075 w 2632075"/>
              <a:gd name="connsiteY3" fmla="*/ 3125674 h 3125674"/>
              <a:gd name="connsiteX4" fmla="*/ 0 w 2632075"/>
              <a:gd name="connsiteY4" fmla="*/ 3125674 h 3125674"/>
              <a:gd name="connsiteX5" fmla="*/ 0 w 2632075"/>
              <a:gd name="connsiteY5" fmla="*/ 114837 h 3125674"/>
              <a:gd name="connsiteX6" fmla="*/ 114837 w 2632075"/>
              <a:gd name="connsiteY6" fmla="*/ 0 h 312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2075" h="3125674">
                <a:moveTo>
                  <a:pt x="114837" y="0"/>
                </a:moveTo>
                <a:lnTo>
                  <a:pt x="2517238" y="0"/>
                </a:lnTo>
                <a:cubicBezTo>
                  <a:pt x="2580661" y="0"/>
                  <a:pt x="2632075" y="51414"/>
                  <a:pt x="2632075" y="114837"/>
                </a:cubicBezTo>
                <a:lnTo>
                  <a:pt x="2632075" y="3125674"/>
                </a:lnTo>
                <a:lnTo>
                  <a:pt x="0" y="3125674"/>
                </a:lnTo>
                <a:lnTo>
                  <a:pt x="0" y="114837"/>
                </a:lnTo>
                <a:cubicBezTo>
                  <a:pt x="0" y="51414"/>
                  <a:pt x="51414" y="0"/>
                  <a:pt x="114837" y="0"/>
                </a:cubicBez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sp>
        <p:nvSpPr>
          <p:cNvPr id="35" name="Picture Placeholder 34">
            <a:extLst>
              <a:ext uri="{FF2B5EF4-FFF2-40B4-BE49-F238E27FC236}">
                <a16:creationId xmlns:a16="http://schemas.microsoft.com/office/drawing/2014/main" id="{4328E889-7643-2DD9-6C44-E397438878DC}"/>
              </a:ext>
            </a:extLst>
          </p:cNvPr>
          <p:cNvSpPr>
            <a:spLocks noGrp="1"/>
          </p:cNvSpPr>
          <p:nvPr>
            <p:ph type="pic" sz="quarter" idx="46"/>
          </p:nvPr>
        </p:nvSpPr>
        <p:spPr>
          <a:xfrm>
            <a:off x="3341688" y="0"/>
            <a:ext cx="2632075" cy="3067047"/>
          </a:xfrm>
          <a:custGeom>
            <a:avLst/>
            <a:gdLst>
              <a:gd name="connsiteX0" fmla="*/ 0 w 2632075"/>
              <a:gd name="connsiteY0" fmla="*/ 0 h 3067047"/>
              <a:gd name="connsiteX1" fmla="*/ 2632075 w 2632075"/>
              <a:gd name="connsiteY1" fmla="*/ 0 h 3067047"/>
              <a:gd name="connsiteX2" fmla="*/ 2632075 w 2632075"/>
              <a:gd name="connsiteY2" fmla="*/ 2952210 h 3067047"/>
              <a:gd name="connsiteX3" fmla="*/ 2517238 w 2632075"/>
              <a:gd name="connsiteY3" fmla="*/ 3067047 h 3067047"/>
              <a:gd name="connsiteX4" fmla="*/ 114837 w 2632075"/>
              <a:gd name="connsiteY4" fmla="*/ 3067047 h 3067047"/>
              <a:gd name="connsiteX5" fmla="*/ 0 w 2632075"/>
              <a:gd name="connsiteY5" fmla="*/ 2952210 h 306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2075" h="3067047">
                <a:moveTo>
                  <a:pt x="0" y="0"/>
                </a:moveTo>
                <a:lnTo>
                  <a:pt x="2632075" y="0"/>
                </a:lnTo>
                <a:lnTo>
                  <a:pt x="2632075" y="2952210"/>
                </a:lnTo>
                <a:cubicBezTo>
                  <a:pt x="2632075" y="3015633"/>
                  <a:pt x="2580661" y="3067047"/>
                  <a:pt x="2517238" y="3067047"/>
                </a:cubicBezTo>
                <a:lnTo>
                  <a:pt x="114837" y="3067047"/>
                </a:lnTo>
                <a:cubicBezTo>
                  <a:pt x="51414" y="3067047"/>
                  <a:pt x="0" y="3015633"/>
                  <a:pt x="0" y="2952210"/>
                </a:cubicBez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lvl1pPr>
          </a:lstStyle>
          <a:p>
            <a:pPr marL="0" lvl="0" indent="0" algn="ctr">
              <a:buNone/>
            </a:pPr>
            <a:endParaRPr lang="en-GB" dirty="0"/>
          </a:p>
        </p:txBody>
      </p:sp>
      <p:cxnSp>
        <p:nvCxnSpPr>
          <p:cNvPr id="6" name="Straight Connector 5">
            <a:extLst>
              <a:ext uri="{FF2B5EF4-FFF2-40B4-BE49-F238E27FC236}">
                <a16:creationId xmlns:a16="http://schemas.microsoft.com/office/drawing/2014/main" id="{10F58780-2664-B67F-1183-CA4CF62AEE44}"/>
              </a:ext>
            </a:extLst>
          </p:cNvPr>
          <p:cNvCxnSpPr>
            <a:cxnSpLocks/>
          </p:cNvCxnSpPr>
          <p:nvPr userDrawn="1"/>
        </p:nvCxnSpPr>
        <p:spPr>
          <a:xfrm>
            <a:off x="6226175"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14FE7C19-AD04-52C6-AFF0-085654A3CE57}"/>
              </a:ext>
            </a:extLst>
          </p:cNvPr>
          <p:cNvSpPr>
            <a:spLocks noGrp="1"/>
          </p:cNvSpPr>
          <p:nvPr>
            <p:ph type="body" sz="quarter" idx="50"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178190599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4 Text Boxes T23V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EDD30B-6079-4803-8942-3840E4083FF6}"/>
              </a:ext>
            </a:extLst>
          </p:cNvPr>
          <p:cNvSpPr/>
          <p:nvPr userDrawn="1"/>
        </p:nvSpPr>
        <p:spPr>
          <a:xfrm>
            <a:off x="587375" y="3926680"/>
            <a:ext cx="5508625" cy="2345533"/>
          </a:xfrm>
          <a:prstGeom prst="rect">
            <a:avLst/>
          </a:prstGeom>
          <a:solidFill>
            <a:schemeClr val="accent6">
              <a:lumMod val="10000"/>
              <a:lumOff val="90000"/>
              <a:alpha val="50000"/>
            </a:schemeClr>
          </a:solidFill>
          <a:ln w="19050">
            <a:solidFill>
              <a:schemeClr val="accent6">
                <a:lumMod val="10000"/>
                <a:lumOff val="90000"/>
              </a:schemeClr>
            </a:solidFill>
          </a:ln>
        </p:spPr>
        <p:txBody>
          <a:bodyPr vert="horz" wrap="square" lIns="91440" tIns="45720" rIns="91440" bIns="45720" rtlCol="0">
            <a:noAutofit/>
          </a:bodyPr>
          <a:lstStyle/>
          <a:p>
            <a:pPr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6" name="Text Placeholder 16">
            <a:extLst>
              <a:ext uri="{FF2B5EF4-FFF2-40B4-BE49-F238E27FC236}">
                <a16:creationId xmlns:a16="http://schemas.microsoft.com/office/drawing/2014/main" id="{99DF22BB-2564-8264-6D62-FB02056703B1}"/>
              </a:ext>
            </a:extLst>
          </p:cNvPr>
          <p:cNvSpPr>
            <a:spLocks noGrp="1"/>
          </p:cNvSpPr>
          <p:nvPr>
            <p:ph type="body" sz="quarter" idx="39"/>
          </p:nvPr>
        </p:nvSpPr>
        <p:spPr>
          <a:xfrm>
            <a:off x="682545" y="4101565"/>
            <a:ext cx="5318285"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4" name="Text Placeholder 7">
            <a:extLst>
              <a:ext uri="{FF2B5EF4-FFF2-40B4-BE49-F238E27FC236}">
                <a16:creationId xmlns:a16="http://schemas.microsoft.com/office/drawing/2014/main" id="{B2BD439A-677C-AEE4-8E15-00F3F4E92168}"/>
              </a:ext>
            </a:extLst>
          </p:cNvPr>
          <p:cNvSpPr>
            <a:spLocks noGrp="1"/>
          </p:cNvSpPr>
          <p:nvPr>
            <p:ph type="body" sz="quarter" idx="45"/>
          </p:nvPr>
        </p:nvSpPr>
        <p:spPr>
          <a:xfrm>
            <a:off x="682545" y="4535789"/>
            <a:ext cx="5318285" cy="1582179"/>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Rectangle 9">
            <a:extLst>
              <a:ext uri="{FF2B5EF4-FFF2-40B4-BE49-F238E27FC236}">
                <a16:creationId xmlns:a16="http://schemas.microsoft.com/office/drawing/2014/main" id="{4B6FF961-1594-315C-2A0F-1E80E3CAFED5}"/>
              </a:ext>
            </a:extLst>
          </p:cNvPr>
          <p:cNvSpPr/>
          <p:nvPr userDrawn="1"/>
        </p:nvSpPr>
        <p:spPr>
          <a:xfrm>
            <a:off x="6096000" y="3926680"/>
            <a:ext cx="5508625" cy="2347118"/>
          </a:xfrm>
          <a:prstGeom prst="rect">
            <a:avLst/>
          </a:prstGeom>
          <a:noFill/>
          <a:ln w="19050">
            <a:solidFill>
              <a:schemeClr val="accent6">
                <a:lumMod val="10000"/>
                <a:lumOff val="90000"/>
              </a:schemeClr>
            </a:solidFill>
          </a:ln>
        </p:spPr>
        <p:txBody>
          <a:bodyPr vert="horz" wrap="square" lIns="91440" tIns="45720" rIns="91440" bIns="45720" rtlCol="0">
            <a:noAutofit/>
          </a:bodyPr>
          <a:lstStyle/>
          <a:p>
            <a:pPr marL="0"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6" name="Text Placeholder 16">
            <a:extLst>
              <a:ext uri="{FF2B5EF4-FFF2-40B4-BE49-F238E27FC236}">
                <a16:creationId xmlns:a16="http://schemas.microsoft.com/office/drawing/2014/main" id="{212242E4-A284-B6F1-620C-D6624FB47FAE}"/>
              </a:ext>
            </a:extLst>
          </p:cNvPr>
          <p:cNvSpPr>
            <a:spLocks noGrp="1"/>
          </p:cNvSpPr>
          <p:nvPr>
            <p:ph type="body" sz="quarter" idx="46"/>
          </p:nvPr>
        </p:nvSpPr>
        <p:spPr>
          <a:xfrm>
            <a:off x="6191170" y="4101565"/>
            <a:ext cx="5318285"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17" name="Text Placeholder 7">
            <a:extLst>
              <a:ext uri="{FF2B5EF4-FFF2-40B4-BE49-F238E27FC236}">
                <a16:creationId xmlns:a16="http://schemas.microsoft.com/office/drawing/2014/main" id="{897E3102-594A-B970-3CD7-5870703D4F13}"/>
              </a:ext>
            </a:extLst>
          </p:cNvPr>
          <p:cNvSpPr>
            <a:spLocks noGrp="1"/>
          </p:cNvSpPr>
          <p:nvPr>
            <p:ph type="body" sz="quarter" idx="47"/>
          </p:nvPr>
        </p:nvSpPr>
        <p:spPr>
          <a:xfrm>
            <a:off x="6191170" y="4535789"/>
            <a:ext cx="5318285" cy="1582179"/>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1" name="Rectangle 20">
            <a:extLst>
              <a:ext uri="{FF2B5EF4-FFF2-40B4-BE49-F238E27FC236}">
                <a16:creationId xmlns:a16="http://schemas.microsoft.com/office/drawing/2014/main" id="{CC9CB1C0-2E09-2865-915A-F9829CCF6A28}"/>
              </a:ext>
            </a:extLst>
          </p:cNvPr>
          <p:cNvSpPr>
            <a:spLocks/>
          </p:cNvSpPr>
          <p:nvPr userDrawn="1"/>
        </p:nvSpPr>
        <p:spPr>
          <a:xfrm>
            <a:off x="584200" y="1574800"/>
            <a:ext cx="5508625" cy="2347118"/>
          </a:xfrm>
          <a:prstGeom prst="rect">
            <a:avLst/>
          </a:prstGeom>
          <a:noFill/>
          <a:ln w="19050">
            <a:solidFill>
              <a:schemeClr val="accent6">
                <a:lumMod val="10000"/>
                <a:lumOff val="90000"/>
              </a:schemeClr>
            </a:solidFill>
          </a:ln>
        </p:spPr>
        <p:txBody>
          <a:bodyPr vert="horz" wrap="square" lIns="91440" tIns="45720" rIns="91440" bIns="45720" rtlCol="0">
            <a:noAutofit/>
          </a:bodyPr>
          <a:lstStyle/>
          <a:p>
            <a:pPr marL="0"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19" name="Text Placeholder 16">
            <a:extLst>
              <a:ext uri="{FF2B5EF4-FFF2-40B4-BE49-F238E27FC236}">
                <a16:creationId xmlns:a16="http://schemas.microsoft.com/office/drawing/2014/main" id="{68BD8FDA-1290-F2EB-D080-5838132BD1D2}"/>
              </a:ext>
            </a:extLst>
          </p:cNvPr>
          <p:cNvSpPr>
            <a:spLocks noGrp="1"/>
          </p:cNvSpPr>
          <p:nvPr>
            <p:ph type="body" sz="quarter" idx="48"/>
          </p:nvPr>
        </p:nvSpPr>
        <p:spPr>
          <a:xfrm>
            <a:off x="682545" y="1754447"/>
            <a:ext cx="5318285"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20" name="Text Placeholder 7">
            <a:extLst>
              <a:ext uri="{FF2B5EF4-FFF2-40B4-BE49-F238E27FC236}">
                <a16:creationId xmlns:a16="http://schemas.microsoft.com/office/drawing/2014/main" id="{F647C5FF-264D-56CD-F3EE-73138A45D3E6}"/>
              </a:ext>
            </a:extLst>
          </p:cNvPr>
          <p:cNvSpPr>
            <a:spLocks noGrp="1"/>
          </p:cNvSpPr>
          <p:nvPr>
            <p:ph type="body" sz="quarter" idx="49"/>
          </p:nvPr>
        </p:nvSpPr>
        <p:spPr>
          <a:xfrm>
            <a:off x="682545" y="2188671"/>
            <a:ext cx="5318285" cy="1582179"/>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Rectangle 17">
            <a:extLst>
              <a:ext uri="{FF2B5EF4-FFF2-40B4-BE49-F238E27FC236}">
                <a16:creationId xmlns:a16="http://schemas.microsoft.com/office/drawing/2014/main" id="{B6132AA9-603E-5AB3-6C41-4F2ED7A89C65}"/>
              </a:ext>
            </a:extLst>
          </p:cNvPr>
          <p:cNvSpPr>
            <a:spLocks/>
          </p:cNvSpPr>
          <p:nvPr userDrawn="1"/>
        </p:nvSpPr>
        <p:spPr>
          <a:xfrm>
            <a:off x="6096000" y="1574800"/>
            <a:ext cx="5508625" cy="2345533"/>
          </a:xfrm>
          <a:prstGeom prst="rect">
            <a:avLst/>
          </a:prstGeom>
          <a:solidFill>
            <a:schemeClr val="accent6">
              <a:lumMod val="10000"/>
              <a:lumOff val="90000"/>
              <a:alpha val="50000"/>
            </a:schemeClr>
          </a:solidFill>
          <a:ln w="19050">
            <a:solidFill>
              <a:schemeClr val="accent6">
                <a:lumMod val="10000"/>
                <a:lumOff val="90000"/>
              </a:schemeClr>
            </a:solidFill>
          </a:ln>
        </p:spPr>
        <p:txBody>
          <a:bodyPr vert="horz" wrap="square" lIns="91440" tIns="45720" rIns="91440" bIns="45720" rtlCol="0">
            <a:noAutofit/>
          </a:bodyPr>
          <a:lstStyle/>
          <a:p>
            <a:pPr lvl="0" indent="0" algn="ctr">
              <a:lnSpc>
                <a:spcPct val="90000"/>
              </a:lnSpc>
              <a:spcBef>
                <a:spcPts val="1000"/>
              </a:spcBef>
              <a:buFont typeface="Arial" panose="020B0604020202020204" pitchFamily="34" charset="0"/>
              <a:buNone/>
            </a:pPr>
            <a:endParaRPr lang="en-GB" sz="2800">
              <a:solidFill>
                <a:schemeClr val="tx1">
                  <a:lumMod val="85000"/>
                  <a:lumOff val="15000"/>
                </a:schemeClr>
              </a:solidFill>
            </a:endParaRPr>
          </a:p>
        </p:txBody>
      </p:sp>
      <p:sp>
        <p:nvSpPr>
          <p:cNvPr id="22" name="Text Placeholder 16">
            <a:extLst>
              <a:ext uri="{FF2B5EF4-FFF2-40B4-BE49-F238E27FC236}">
                <a16:creationId xmlns:a16="http://schemas.microsoft.com/office/drawing/2014/main" id="{714705E0-6258-5C93-304D-66FBA5DF238D}"/>
              </a:ext>
            </a:extLst>
          </p:cNvPr>
          <p:cNvSpPr>
            <a:spLocks noGrp="1"/>
          </p:cNvSpPr>
          <p:nvPr>
            <p:ph type="body" sz="quarter" idx="50"/>
          </p:nvPr>
        </p:nvSpPr>
        <p:spPr>
          <a:xfrm>
            <a:off x="6191170" y="1754447"/>
            <a:ext cx="5318285" cy="373549"/>
          </a:xfrm>
        </p:spPr>
        <p:txBody>
          <a:bodyPr vert="horz" lIns="91440" tIns="45720" rIns="91440" bIns="45720" rtlCol="0" anchor="ctr">
            <a:noAutofit/>
          </a:bodyPr>
          <a:lstStyle>
            <a:lvl1pPr marL="0" indent="0">
              <a:buNone/>
              <a:defRPr lang="en-US" sz="1800" b="1" dirty="0">
                <a:solidFill>
                  <a:schemeClr val="tx1">
                    <a:lumMod val="75000"/>
                    <a:lumOff val="2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Click to edit Master text</a:t>
            </a:r>
          </a:p>
        </p:txBody>
      </p:sp>
      <p:sp>
        <p:nvSpPr>
          <p:cNvPr id="23" name="Text Placeholder 7">
            <a:extLst>
              <a:ext uri="{FF2B5EF4-FFF2-40B4-BE49-F238E27FC236}">
                <a16:creationId xmlns:a16="http://schemas.microsoft.com/office/drawing/2014/main" id="{FBC9DEE4-31C4-E3CC-C641-A92D9CFCA53D}"/>
              </a:ext>
            </a:extLst>
          </p:cNvPr>
          <p:cNvSpPr>
            <a:spLocks noGrp="1"/>
          </p:cNvSpPr>
          <p:nvPr>
            <p:ph type="body" sz="quarter" idx="51"/>
          </p:nvPr>
        </p:nvSpPr>
        <p:spPr>
          <a:xfrm>
            <a:off x="6191170" y="2188671"/>
            <a:ext cx="5318285" cy="1582179"/>
          </a:xfrm>
        </p:spPr>
        <p:txBody>
          <a:bodyPr anchor="t">
            <a:noAutofit/>
          </a:bodyPr>
          <a:lstStyle>
            <a:lvl1pPr marL="0" indent="0">
              <a:lnSpc>
                <a:spcPct val="100000"/>
              </a:lnSpc>
              <a:spcBef>
                <a:spcPts val="0"/>
              </a:spcBef>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 name="Footer Placeholder">
            <a:extLst>
              <a:ext uri="{FF2B5EF4-FFF2-40B4-BE49-F238E27FC236}">
                <a16:creationId xmlns:a16="http://schemas.microsoft.com/office/drawing/2014/main" id="{F182E186-43AB-7FC9-47C5-C3179DCBA7AE}"/>
              </a:ext>
            </a:extLst>
          </p:cNvPr>
          <p:cNvSpPr>
            <a:spLocks noGrp="1"/>
          </p:cNvSpPr>
          <p:nvPr>
            <p:ph type="body" sz="quarter" idx="52"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411191206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able with Contents C4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851018"/>
            <a:ext cx="11020425" cy="730130"/>
          </a:xfrm>
        </p:spPr>
        <p:txBody>
          <a:bodyPr anchor="t">
            <a:noAutofit/>
          </a:bodyPr>
          <a:lstStyle>
            <a:lvl1pPr algn="l">
              <a:defRPr sz="4400">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1144250" y="6356350"/>
            <a:ext cx="463550" cy="365125"/>
          </a:xfrm>
        </p:spPr>
        <p:txBody>
          <a:bodyPr/>
          <a:lstStyle>
            <a:lvl1pPr algn="ctr">
              <a:defRPr/>
            </a:lvl1pPr>
          </a:lstStyle>
          <a:p>
            <a:fld id="{7A9709E4-652E-524A-8D35-CF602AA44AAA}" type="slidenum">
              <a:rPr lang="en-US" smtClean="0"/>
              <a:pPr/>
              <a:t>‹#›</a:t>
            </a:fld>
            <a:endParaRPr lang="en-US"/>
          </a:p>
        </p:txBody>
      </p:sp>
      <p:sp>
        <p:nvSpPr>
          <p:cNvPr id="8" name="Text Placeholder 16">
            <a:extLst>
              <a:ext uri="{FF2B5EF4-FFF2-40B4-BE49-F238E27FC236}">
                <a16:creationId xmlns:a16="http://schemas.microsoft.com/office/drawing/2014/main" id="{DC26EF76-37FE-ACC9-88B5-CE8898871085}"/>
              </a:ext>
            </a:extLst>
          </p:cNvPr>
          <p:cNvSpPr>
            <a:spLocks noGrp="1"/>
          </p:cNvSpPr>
          <p:nvPr>
            <p:ph type="body" sz="quarter" idx="14"/>
          </p:nvPr>
        </p:nvSpPr>
        <p:spPr>
          <a:xfrm>
            <a:off x="587375" y="1847965"/>
            <a:ext cx="11017250" cy="809510"/>
          </a:xfrm>
          <a:noFill/>
        </p:spPr>
        <p:txBody>
          <a:bodyPr wrap="square" rtlCol="0">
            <a:noAutofit/>
          </a:bodyPr>
          <a:lstStyle>
            <a:lvl1pPr marL="0" indent="0">
              <a:lnSpc>
                <a:spcPct val="100000"/>
              </a:lnSpc>
              <a:spcBef>
                <a:spcPts val="0"/>
              </a:spcBef>
              <a:buNone/>
              <a:defRPr lang="en-US" sz="1600" dirty="0">
                <a:solidFill>
                  <a:schemeClr val="tx1">
                    <a:lumMod val="65000"/>
                    <a:lumOff val="35000"/>
                  </a:schemeClr>
                </a:solidFill>
              </a:defRPr>
            </a:lvl1pPr>
          </a:lstStyle>
          <a:p>
            <a:pPr marL="0" lvl="0"/>
            <a:r>
              <a:rPr lang="en-US" dirty="0"/>
              <a:t>Click to edit Master text</a:t>
            </a:r>
          </a:p>
        </p:txBody>
      </p:sp>
      <p:sp>
        <p:nvSpPr>
          <p:cNvPr id="15" name="Table Placeholder 14">
            <a:extLst>
              <a:ext uri="{FF2B5EF4-FFF2-40B4-BE49-F238E27FC236}">
                <a16:creationId xmlns:a16="http://schemas.microsoft.com/office/drawing/2014/main" id="{7DE5DC43-1CA7-CF96-8D04-FDAA199BC416}"/>
              </a:ext>
            </a:extLst>
          </p:cNvPr>
          <p:cNvSpPr>
            <a:spLocks noGrp="1"/>
          </p:cNvSpPr>
          <p:nvPr>
            <p:ph type="tbl" sz="quarter" idx="43"/>
          </p:nvPr>
        </p:nvSpPr>
        <p:spPr>
          <a:xfrm>
            <a:off x="587375" y="2924292"/>
            <a:ext cx="11017250" cy="3349508"/>
          </a:xfrm>
        </p:spPr>
        <p:txBody>
          <a:bodyPr>
            <a:normAutofit/>
          </a:bodyPr>
          <a:lstStyle>
            <a:lvl1pPr marL="0" indent="0" algn="ctr">
              <a:buNone/>
              <a:defRPr sz="2000"/>
            </a:lvl1pPr>
          </a:lstStyle>
          <a:p>
            <a:endParaRPr lang="en-GB"/>
          </a:p>
        </p:txBody>
      </p:sp>
      <p:cxnSp>
        <p:nvCxnSpPr>
          <p:cNvPr id="4" name="Straight Connector 3">
            <a:extLst>
              <a:ext uri="{FF2B5EF4-FFF2-40B4-BE49-F238E27FC236}">
                <a16:creationId xmlns:a16="http://schemas.microsoft.com/office/drawing/2014/main" id="{D13F542E-8D0C-F5BE-C0D4-790374F5372F}"/>
              </a:ext>
            </a:extLst>
          </p:cNvPr>
          <p:cNvCxnSpPr>
            <a:cxnSpLocks/>
          </p:cNvCxnSpPr>
          <p:nvPr userDrawn="1"/>
        </p:nvCxnSpPr>
        <p:spPr>
          <a:xfrm>
            <a:off x="723900" y="584201"/>
            <a:ext cx="1303338"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A174B392-EA81-E0A1-804C-68EE5F90BE8E}"/>
              </a:ext>
            </a:extLst>
          </p:cNvPr>
          <p:cNvSpPr>
            <a:spLocks noGrp="1"/>
          </p:cNvSpPr>
          <p:nvPr>
            <p:ph type="body" sz="quarter" idx="46" hasCustomPrompt="1"/>
          </p:nvPr>
        </p:nvSpPr>
        <p:spPr>
          <a:xfrm rot="16200000">
            <a:off x="-2551287" y="3221494"/>
            <a:ext cx="5689950" cy="414659"/>
          </a:xfrm>
        </p:spPr>
        <p:txBody>
          <a:bodyPr vert="horz" lIns="91440" tIns="45720" rIns="91440" bIns="45720" rtlCol="0" anchor="ctr">
            <a:noAutofit/>
          </a:bodyPr>
          <a:lstStyle>
            <a:lvl1pPr marL="0" indent="0" algn="ctr">
              <a:buNone/>
              <a:defRPr lang="en-US" sz="1200" b="0" dirty="0">
                <a:solidFill>
                  <a:schemeClr val="tx1">
                    <a:lumMod val="65000"/>
                    <a:lumOff val="35000"/>
                  </a:schemeClr>
                </a:solidFill>
                <a:ea typeface="Roboto" panose="02000000000000000000" pitchFamily="2" charset="0"/>
                <a:cs typeface="Roboto" panose="02000000000000000000" pitchFamily="2" charset="0"/>
              </a:defRPr>
            </a:lvl1pPr>
          </a:lstStyle>
          <a:p>
            <a:pPr marL="228600" lvl="0" indent="-228600">
              <a:lnSpc>
                <a:spcPct val="100000"/>
              </a:lnSpc>
              <a:spcBef>
                <a:spcPts val="0"/>
              </a:spcBef>
            </a:pPr>
            <a:r>
              <a:rPr lang="en-US" dirty="0"/>
              <a:t>PRESENTATION TITLE</a:t>
            </a:r>
          </a:p>
        </p:txBody>
      </p:sp>
    </p:spTree>
    <p:extLst>
      <p:ext uri="{BB962C8B-B14F-4D97-AF65-F5344CB8AC3E}">
        <p14:creationId xmlns:p14="http://schemas.microsoft.com/office/powerpoint/2010/main" val="229442642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image" Target="../media/image1.png"/><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1" Type="http://schemas.openxmlformats.org/officeDocument/2006/relationships/slideLayout" Target="../slideLayouts/slideLayout25.xml"/><Relationship Id="rId6"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image" Target="../media/image1.png"/><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theme" Target="../theme/theme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20" Type="http://schemas.openxmlformats.org/officeDocument/2006/relationships/slideLayout" Target="../slideLayouts/slideLayout92.xml"/><Relationship Id="rId4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730" r:id="rId1"/>
    <p:sldLayoutId id="2147483740" r:id="rId2"/>
    <p:sldLayoutId id="2147483741" r:id="rId3"/>
    <p:sldLayoutId id="2147483742" r:id="rId4"/>
    <p:sldLayoutId id="2147483743" r:id="rId5"/>
    <p:sldLayoutId id="2147483735" r:id="rId6"/>
    <p:sldLayoutId id="2147483733" r:id="rId7"/>
    <p:sldLayoutId id="2147483734" r:id="rId8"/>
    <p:sldLayoutId id="2147483729" r:id="rId9"/>
    <p:sldLayoutId id="2147483745" r:id="rId10"/>
    <p:sldLayoutId id="2147483746" r:id="rId11"/>
    <p:sldLayoutId id="2147483747" r:id="rId12"/>
    <p:sldLayoutId id="2147483748" r:id="rId13"/>
    <p:sldLayoutId id="2147483725" r:id="rId14"/>
    <p:sldLayoutId id="2147483726" r:id="rId15"/>
    <p:sldLayoutId id="2147483731" r:id="rId16"/>
    <p:sldLayoutId id="2147483732" r:id="rId17"/>
    <p:sldLayoutId id="2147483736" r:id="rId18"/>
    <p:sldLayoutId id="2147483737" r:id="rId19"/>
    <p:sldLayoutId id="2147483727" r:id="rId20"/>
    <p:sldLayoutId id="2147483728" r:id="rId21"/>
    <p:sldLayoutId id="2147483739" r:id="rId22"/>
    <p:sldLayoutId id="2147483738" r:id="rId23"/>
    <p:sldLayoutId id="2147483763" r:id="rId24"/>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grpSp>
        <p:nvGrpSpPr>
          <p:cNvPr id="4" name="Group 3" hidden="1">
            <a:extLst>
              <a:ext uri="{FF2B5EF4-FFF2-40B4-BE49-F238E27FC236}">
                <a16:creationId xmlns:a16="http://schemas.microsoft.com/office/drawing/2014/main" id="{B3A606B9-7A85-A653-3B7B-A73C925E35A3}"/>
              </a:ext>
            </a:extLst>
          </p:cNvPr>
          <p:cNvGrpSpPr/>
          <p:nvPr userDrawn="1"/>
        </p:nvGrpSpPr>
        <p:grpSpPr>
          <a:xfrm>
            <a:off x="0" y="0"/>
            <a:ext cx="12192000" cy="6858000"/>
            <a:chOff x="0" y="0"/>
            <a:chExt cx="12192000" cy="6858000"/>
          </a:xfrm>
        </p:grpSpPr>
        <p:grpSp>
          <p:nvGrpSpPr>
            <p:cNvPr id="5" name="Group 4" hidden="1">
              <a:extLst>
                <a:ext uri="{FF2B5EF4-FFF2-40B4-BE49-F238E27FC236}">
                  <a16:creationId xmlns:a16="http://schemas.microsoft.com/office/drawing/2014/main" id="{0DA89A57-887E-CE8C-8768-88BCAD4C8758}"/>
                </a:ext>
              </a:extLst>
            </p:cNvPr>
            <p:cNvGrpSpPr/>
            <p:nvPr userDrawn="1"/>
          </p:nvGrpSpPr>
          <p:grpSpPr>
            <a:xfrm>
              <a:off x="0" y="0"/>
              <a:ext cx="12192000" cy="6858000"/>
              <a:chOff x="0" y="0"/>
              <a:chExt cx="5166360" cy="6858000"/>
            </a:xfrm>
            <a:noFill/>
          </p:grpSpPr>
          <p:sp>
            <p:nvSpPr>
              <p:cNvPr id="13" name="Rectangle 12" hidden="1">
                <a:extLst>
                  <a:ext uri="{FF2B5EF4-FFF2-40B4-BE49-F238E27FC236}">
                    <a16:creationId xmlns:a16="http://schemas.microsoft.com/office/drawing/2014/main" id="{D34F6CA2-EFE0-824A-3557-295549EC196B}"/>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hidden="1">
                <a:extLst>
                  <a:ext uri="{FF2B5EF4-FFF2-40B4-BE49-F238E27FC236}">
                    <a16:creationId xmlns:a16="http://schemas.microsoft.com/office/drawing/2014/main" id="{D4F5DF5E-C25C-E06B-DA76-269A78A78FBC}"/>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hidden="1">
                <a:extLst>
                  <a:ext uri="{FF2B5EF4-FFF2-40B4-BE49-F238E27FC236}">
                    <a16:creationId xmlns:a16="http://schemas.microsoft.com/office/drawing/2014/main" id="{E5E2181D-DEA5-A52B-A99C-F438E7F9CC19}"/>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hidden="1">
                <a:extLst>
                  <a:ext uri="{FF2B5EF4-FFF2-40B4-BE49-F238E27FC236}">
                    <a16:creationId xmlns:a16="http://schemas.microsoft.com/office/drawing/2014/main" id="{93FE8CC2-C679-9344-20A3-EBB5357EBCA9}"/>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hidden="1">
                <a:extLst>
                  <a:ext uri="{FF2B5EF4-FFF2-40B4-BE49-F238E27FC236}">
                    <a16:creationId xmlns:a16="http://schemas.microsoft.com/office/drawing/2014/main" id="{F8A77995-221D-057E-4A69-0AE8C4EB94F6}"/>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hidden="1">
                <a:extLst>
                  <a:ext uri="{FF2B5EF4-FFF2-40B4-BE49-F238E27FC236}">
                    <a16:creationId xmlns:a16="http://schemas.microsoft.com/office/drawing/2014/main" id="{8C44B415-B294-F664-88CA-45B04EC24A3C}"/>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Frame 11" hidden="1">
              <a:extLst>
                <a:ext uri="{FF2B5EF4-FFF2-40B4-BE49-F238E27FC236}">
                  <a16:creationId xmlns:a16="http://schemas.microsoft.com/office/drawing/2014/main" id="{6BFAFB4F-E8FA-5E73-79F0-1505E0146735}"/>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9" name="Picture 18">
            <a:extLst>
              <a:ext uri="{FF2B5EF4-FFF2-40B4-BE49-F238E27FC236}">
                <a16:creationId xmlns:a16="http://schemas.microsoft.com/office/drawing/2014/main" id="{AED2B71C-3F85-B249-9718-45F847D8F81F}"/>
              </a:ext>
            </a:extLst>
          </p:cNvPr>
          <p:cNvPicPr>
            <a:picLocks noChangeAspect="1"/>
          </p:cNvPicPr>
          <p:nvPr userDrawn="1"/>
        </p:nvPicPr>
        <p:blipFill>
          <a:blip r:embed="rId50">
            <a:extLst>
              <a:ext uri="{28A0092B-C50C-407E-A947-70E740481C1C}">
                <a14:useLocalDpi xmlns:a14="http://schemas.microsoft.com/office/drawing/2010/main" val="0"/>
              </a:ext>
            </a:extLst>
          </a:blip>
          <a:stretch>
            <a:fillRect/>
          </a:stretch>
        </p:blipFill>
        <p:spPr>
          <a:xfrm>
            <a:off x="9145078" y="6356350"/>
            <a:ext cx="2543175" cy="457200"/>
          </a:xfrm>
          <a:prstGeom prst="rect">
            <a:avLst/>
          </a:prstGeom>
        </p:spPr>
      </p:pic>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762" r:id="rId2"/>
    <p:sldLayoutId id="2147483760" r:id="rId3"/>
    <p:sldLayoutId id="2147483768" r:id="rId4"/>
    <p:sldLayoutId id="2147483784" r:id="rId5"/>
    <p:sldLayoutId id="2147483785" r:id="rId6"/>
    <p:sldLayoutId id="2147483767" r:id="rId7"/>
    <p:sldLayoutId id="2147483779" r:id="rId8"/>
    <p:sldLayoutId id="2147483774" r:id="rId9"/>
    <p:sldLayoutId id="2147483761" r:id="rId10"/>
    <p:sldLayoutId id="2147483756" r:id="rId11"/>
    <p:sldLayoutId id="2147483781" r:id="rId12"/>
    <p:sldLayoutId id="2147483702" r:id="rId13"/>
    <p:sldLayoutId id="2147483780" r:id="rId14"/>
    <p:sldLayoutId id="2147483782" r:id="rId15"/>
    <p:sldLayoutId id="2147483783" r:id="rId16"/>
    <p:sldLayoutId id="2147483751" r:id="rId17"/>
    <p:sldLayoutId id="2147483718" r:id="rId18"/>
    <p:sldLayoutId id="2147483753" r:id="rId19"/>
    <p:sldLayoutId id="2147483754" r:id="rId20"/>
    <p:sldLayoutId id="2147483750" r:id="rId21"/>
    <p:sldLayoutId id="2147483758" r:id="rId22"/>
    <p:sldLayoutId id="2147483676" r:id="rId23"/>
    <p:sldLayoutId id="2147483759" r:id="rId24"/>
    <p:sldLayoutId id="2147483674" r:id="rId25"/>
    <p:sldLayoutId id="2147483675" r:id="rId26"/>
    <p:sldLayoutId id="2147483677" r:id="rId27"/>
    <p:sldLayoutId id="2147483673" r:id="rId28"/>
    <p:sldLayoutId id="2147483775" r:id="rId29"/>
    <p:sldLayoutId id="2147483778" r:id="rId30"/>
    <p:sldLayoutId id="2147483764" r:id="rId31"/>
    <p:sldLayoutId id="2147483770" r:id="rId32"/>
    <p:sldLayoutId id="2147483765" r:id="rId33"/>
    <p:sldLayoutId id="2147483755" r:id="rId34"/>
    <p:sldLayoutId id="2147483766" r:id="rId35"/>
    <p:sldLayoutId id="2147483786" r:id="rId36"/>
    <p:sldLayoutId id="2147483787" r:id="rId37"/>
    <p:sldLayoutId id="2147483769" r:id="rId38"/>
    <p:sldLayoutId id="2147483772" r:id="rId39"/>
    <p:sldLayoutId id="2147483752" r:id="rId40"/>
    <p:sldLayoutId id="2147483773" r:id="rId41"/>
    <p:sldLayoutId id="2147483757" r:id="rId42"/>
    <p:sldLayoutId id="2147483771" r:id="rId43"/>
    <p:sldLayoutId id="2147483776" r:id="rId44"/>
    <p:sldLayoutId id="2147483777" r:id="rId45"/>
    <p:sldLayoutId id="2147483679" r:id="rId46"/>
    <p:sldLayoutId id="2147483680" r:id="rId47"/>
    <p:sldLayoutId id="2147483749" r:id="rId4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userDrawn="1">
          <p15:clr>
            <a:srgbClr val="F26B43"/>
          </p15:clr>
        </p15:guide>
        <p15:guide id="2" pos="370" userDrawn="1">
          <p15:clr>
            <a:srgbClr val="F26B43"/>
          </p15:clr>
        </p15:guide>
        <p15:guide id="3" orient="horz" pos="368" userDrawn="1">
          <p15:clr>
            <a:srgbClr val="F26B43"/>
          </p15:clr>
        </p15:guide>
        <p15:guide id="4" pos="7310" userDrawn="1">
          <p15:clr>
            <a:srgbClr val="F26B43"/>
          </p15:clr>
        </p15:guide>
        <p15:guide id="5" pos="1277" userDrawn="1">
          <p15:clr>
            <a:srgbClr val="F26B43"/>
          </p15:clr>
        </p15:guide>
        <p15:guide id="6" pos="2570" userDrawn="1">
          <p15:clr>
            <a:srgbClr val="F26B43"/>
          </p15:clr>
        </p15:guide>
        <p15:guide id="7" pos="3840" userDrawn="1">
          <p15:clr>
            <a:srgbClr val="F26B43"/>
          </p15:clr>
        </p15:guide>
        <p15:guide id="8" pos="5110" userDrawn="1">
          <p15:clr>
            <a:srgbClr val="F26B43"/>
          </p15:clr>
        </p15:guide>
        <p15:guide id="9" pos="6403" userDrawn="1">
          <p15:clr>
            <a:srgbClr val="F26B43"/>
          </p15:clr>
        </p15:guide>
        <p15:guide id="10"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4/30/2025</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grpSp>
        <p:nvGrpSpPr>
          <p:cNvPr id="5" name="Group 4" hidden="1">
            <a:extLst>
              <a:ext uri="{FF2B5EF4-FFF2-40B4-BE49-F238E27FC236}">
                <a16:creationId xmlns:a16="http://schemas.microsoft.com/office/drawing/2014/main" id="{92FAE72C-82F9-63EA-E047-125229D746DE}"/>
              </a:ext>
            </a:extLst>
          </p:cNvPr>
          <p:cNvGrpSpPr/>
          <p:nvPr userDrawn="1"/>
        </p:nvGrpSpPr>
        <p:grpSpPr>
          <a:xfrm>
            <a:off x="0" y="0"/>
            <a:ext cx="12192000" cy="6858000"/>
            <a:chOff x="0" y="0"/>
            <a:chExt cx="12192000" cy="6858000"/>
          </a:xfrm>
        </p:grpSpPr>
        <p:grpSp>
          <p:nvGrpSpPr>
            <p:cNvPr id="7" name="Group 6" hidden="1">
              <a:extLst>
                <a:ext uri="{FF2B5EF4-FFF2-40B4-BE49-F238E27FC236}">
                  <a16:creationId xmlns:a16="http://schemas.microsoft.com/office/drawing/2014/main" id="{2783FDA6-B880-12D1-F0DF-F65463525311}"/>
                </a:ext>
              </a:extLst>
            </p:cNvPr>
            <p:cNvGrpSpPr/>
            <p:nvPr userDrawn="1"/>
          </p:nvGrpSpPr>
          <p:grpSpPr>
            <a:xfrm>
              <a:off x="0" y="0"/>
              <a:ext cx="12192000" cy="6858000"/>
              <a:chOff x="0" y="0"/>
              <a:chExt cx="5166360" cy="6858000"/>
            </a:xfrm>
            <a:noFill/>
          </p:grpSpPr>
          <p:sp>
            <p:nvSpPr>
              <p:cNvPr id="9" name="Rectangle 8" hidden="1">
                <a:extLst>
                  <a:ext uri="{FF2B5EF4-FFF2-40B4-BE49-F238E27FC236}">
                    <a16:creationId xmlns:a16="http://schemas.microsoft.com/office/drawing/2014/main" id="{F3FB1A56-AC44-3AC8-87A5-872AC4A90ABE}"/>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hidden="1">
                <a:extLst>
                  <a:ext uri="{FF2B5EF4-FFF2-40B4-BE49-F238E27FC236}">
                    <a16:creationId xmlns:a16="http://schemas.microsoft.com/office/drawing/2014/main" id="{6E2D1C13-7C92-62FB-45D9-9953EC36A6AD}"/>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hidden="1">
                <a:extLst>
                  <a:ext uri="{FF2B5EF4-FFF2-40B4-BE49-F238E27FC236}">
                    <a16:creationId xmlns:a16="http://schemas.microsoft.com/office/drawing/2014/main" id="{604F73FA-93CA-86AA-4012-1C081C51CA92}"/>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hidden="1">
                <a:extLst>
                  <a:ext uri="{FF2B5EF4-FFF2-40B4-BE49-F238E27FC236}">
                    <a16:creationId xmlns:a16="http://schemas.microsoft.com/office/drawing/2014/main" id="{E11C4BE9-3395-6EBF-1736-876AE6CA5899}"/>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hidden="1">
                <a:extLst>
                  <a:ext uri="{FF2B5EF4-FFF2-40B4-BE49-F238E27FC236}">
                    <a16:creationId xmlns:a16="http://schemas.microsoft.com/office/drawing/2014/main" id="{A7429E2A-937D-ABD5-C743-BA1A6F11C542}"/>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hidden="1">
                <a:extLst>
                  <a:ext uri="{FF2B5EF4-FFF2-40B4-BE49-F238E27FC236}">
                    <a16:creationId xmlns:a16="http://schemas.microsoft.com/office/drawing/2014/main" id="{F814B45D-6D67-5DE1-FAC9-ADD01AD86BA5}"/>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rame 7" hidden="1">
              <a:extLst>
                <a:ext uri="{FF2B5EF4-FFF2-40B4-BE49-F238E27FC236}">
                  <a16:creationId xmlns:a16="http://schemas.microsoft.com/office/drawing/2014/main" id="{1DC1DDE1-81D0-FC9A-3287-7D3238A124C9}"/>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5" name="Picture 14">
            <a:extLst>
              <a:ext uri="{FF2B5EF4-FFF2-40B4-BE49-F238E27FC236}">
                <a16:creationId xmlns:a16="http://schemas.microsoft.com/office/drawing/2014/main" id="{788C0DB0-2BE6-89EC-3753-E88F596CE7EB}"/>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8939212" y="6418052"/>
            <a:ext cx="2543175" cy="457200"/>
          </a:xfrm>
          <a:prstGeom prst="rect">
            <a:avLst/>
          </a:prstGeom>
        </p:spPr>
      </p:pic>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716" r:id="rId2"/>
    <p:sldLayoutId id="2147483717" r:id="rId3"/>
    <p:sldLayoutId id="2147483693" r:id="rId4"/>
    <p:sldLayoutId id="2147483719" r:id="rId5"/>
    <p:sldLayoutId id="2147483720" r:id="rId6"/>
    <p:sldLayoutId id="2147483682" r:id="rId7"/>
    <p:sldLayoutId id="2147483711" r:id="rId8"/>
    <p:sldLayoutId id="2147483704" r:id="rId9"/>
    <p:sldLayoutId id="2147483721" r:id="rId10"/>
    <p:sldLayoutId id="2147483722" r:id="rId11"/>
    <p:sldLayoutId id="2147483709" r:id="rId12"/>
    <p:sldLayoutId id="2147483710" r:id="rId13"/>
    <p:sldLayoutId id="2147483708" r:id="rId14"/>
    <p:sldLayoutId id="2147483724" r:id="rId15"/>
    <p:sldLayoutId id="2147483723" r:id="rId16"/>
    <p:sldLayoutId id="2147483683" r:id="rId17"/>
    <p:sldLayoutId id="2147483684" r:id="rId18"/>
    <p:sldLayoutId id="2147483685" r:id="rId19"/>
    <p:sldLayoutId id="2147483686" r:id="rId20"/>
    <p:sldLayoutId id="2147483690" r:id="rId21"/>
    <p:sldLayoutId id="2147483691" r:id="rId22"/>
    <p:sldLayoutId id="2147483687" r:id="rId23"/>
    <p:sldLayoutId id="2147483688" r:id="rId24"/>
    <p:sldLayoutId id="2147483689" r:id="rId25"/>
    <p:sldLayoutId id="2147483705" r:id="rId26"/>
    <p:sldLayoutId id="2147483692" r:id="rId27"/>
    <p:sldLayoutId id="2147483694" r:id="rId28"/>
    <p:sldLayoutId id="2147483695" r:id="rId29"/>
    <p:sldLayoutId id="2147483696" r:id="rId30"/>
    <p:sldLayoutId id="2147483706" r:id="rId31"/>
    <p:sldLayoutId id="2147483707" r:id="rId32"/>
    <p:sldLayoutId id="2147483697" r:id="rId33"/>
    <p:sldLayoutId id="2147483703" r:id="rId34"/>
    <p:sldLayoutId id="2147483700" r:id="rId35"/>
    <p:sldLayoutId id="2147483701" r:id="rId36"/>
    <p:sldLayoutId id="2147483712" r:id="rId37"/>
    <p:sldLayoutId id="2147483713" r:id="rId38"/>
    <p:sldLayoutId id="2147483714" r:id="rId39"/>
    <p:sldLayoutId id="2147483715" r:id="rId40"/>
    <p:sldLayoutId id="2147483698" r:id="rId41"/>
    <p:sldLayoutId id="2147483699" r:id="rId42"/>
    <p:sldLayoutId id="2147483788" r:id="rId43"/>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mj-lt"/>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403" userDrawn="1">
          <p15:clr>
            <a:srgbClr val="F26B43"/>
          </p15:clr>
        </p15:guide>
        <p15:guide id="4" pos="7310" userDrawn="1">
          <p15:clr>
            <a:srgbClr val="F26B43"/>
          </p15:clr>
        </p15:guide>
        <p15:guide id="5" pos="370" userDrawn="1">
          <p15:clr>
            <a:srgbClr val="F26B43"/>
          </p15:clr>
        </p15:guide>
        <p15:guide id="6" pos="5110" userDrawn="1">
          <p15:clr>
            <a:srgbClr val="F26B43"/>
          </p15:clr>
        </p15:guide>
        <p15:guide id="7" pos="2570" userDrawn="1">
          <p15:clr>
            <a:srgbClr val="F26B43"/>
          </p15:clr>
        </p15:guide>
        <p15:guide id="8" pos="1277" userDrawn="1">
          <p15:clr>
            <a:srgbClr val="F26B43"/>
          </p15:clr>
        </p15:guide>
        <p15:guide id="9" orient="horz" pos="368" userDrawn="1">
          <p15:clr>
            <a:srgbClr val="F26B43"/>
          </p15:clr>
        </p15:guide>
        <p15:guide id="10" orient="horz" pos="39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72.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72.xml"/><Relationship Id="rId5" Type="http://schemas.openxmlformats.org/officeDocument/2006/relationships/chart" Target="../charts/chart15.xml"/><Relationship Id="rId4" Type="http://schemas.openxmlformats.org/officeDocument/2006/relationships/chart" Target="../charts/char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5.xml"/></Relationships>
</file>

<file path=ppt/slides/_rels/slide2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9.xml"/><Relationship Id="rId1" Type="http://schemas.openxmlformats.org/officeDocument/2006/relationships/slideLayout" Target="../slideLayouts/slideLayout115.xml"/><Relationship Id="rId5" Type="http://schemas.openxmlformats.org/officeDocument/2006/relationships/chart" Target="../charts/chart18.xml"/><Relationship Id="rId4" Type="http://schemas.openxmlformats.org/officeDocument/2006/relationships/chart" Target="../charts/char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5.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1.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9.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90.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9.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noAutofit/>
          </a:bodyPr>
          <a:lstStyle/>
          <a:p>
            <a:r>
              <a:rPr lang="en-US" dirty="0"/>
              <a:t>Basic presentation</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a:t>Dynamic delivery</a:t>
            </a:r>
            <a:endParaRPr lang="en-US" dirty="0"/>
          </a:p>
        </p:txBody>
      </p:sp>
      <p:sp>
        <p:nvSpPr>
          <p:cNvPr id="18" name="Content Placeholder 17">
            <a:extLst>
              <a:ext uri="{FF2B5EF4-FFF2-40B4-BE49-F238E27FC236}">
                <a16:creationId xmlns:a16="http://schemas.microsoft.com/office/drawing/2014/main" id="{23780F96-A835-781A-F44F-1A735EFD59C0}"/>
              </a:ext>
            </a:extLst>
          </p:cNvPr>
          <p:cNvSpPr>
            <a:spLocks noGrp="1"/>
          </p:cNvSpPr>
          <p:nvPr>
            <p:ph idx="10"/>
          </p:nvPr>
        </p:nvSpPr>
        <p:spPr/>
        <p:txBody>
          <a:bodyPr/>
          <a:lstStyle/>
          <a:p>
            <a:r>
              <a:rPr lang="en-US"/>
              <a:t>Learn to infuse energy into your delivery to leave a lasting impression</a:t>
            </a:r>
          </a:p>
          <a:p>
            <a:r>
              <a:rPr lang="en-US"/>
              <a:t>One of the goals of effective communication is to motivate your audience</a:t>
            </a:r>
            <a:endParaRPr lang="en-US" dirty="0"/>
          </a:p>
        </p:txBody>
      </p:sp>
      <p:graphicFrame>
        <p:nvGraphicFramePr>
          <p:cNvPr id="15" name="Content Placeholder 18">
            <a:extLst>
              <a:ext uri="{FF2B5EF4-FFF2-40B4-BE49-F238E27FC236}">
                <a16:creationId xmlns:a16="http://schemas.microsoft.com/office/drawing/2014/main" id="{74BD87A9-1BDA-A162-93E6-ABF9D3330593}"/>
              </a:ext>
            </a:extLst>
          </p:cNvPr>
          <p:cNvGraphicFramePr>
            <a:graphicFrameLocks noGrp="1"/>
          </p:cNvGraphicFramePr>
          <p:nvPr>
            <p:ph type="tbl" sz="quarter" idx="11"/>
            <p:extLst>
              <p:ext uri="{D42A27DB-BD31-4B8C-83A1-F6EECF244321}">
                <p14:modId xmlns:p14="http://schemas.microsoft.com/office/powerpoint/2010/main" val="1814721441"/>
              </p:ext>
            </p:extLst>
          </p:nvPr>
        </p:nvGraphicFramePr>
        <p:xfrm>
          <a:off x="4833938" y="1997075"/>
          <a:ext cx="6275389" cy="3657600"/>
        </p:xfrm>
        <a:graphic>
          <a:graphicData uri="http://schemas.openxmlformats.org/drawingml/2006/table">
            <a:tbl>
              <a:tblPr firstRow="1" bandRow="1">
                <a:tableStyleId>{0505E3EF-67EA-436B-97B2-0124C06EBD24}</a:tableStyleId>
              </a:tblPr>
              <a:tblGrid>
                <a:gridCol w="1644650">
                  <a:extLst>
                    <a:ext uri="{9D8B030D-6E8A-4147-A177-3AD203B41FA5}">
                      <a16:colId xmlns:a16="http://schemas.microsoft.com/office/drawing/2014/main" val="1953879122"/>
                    </a:ext>
                  </a:extLst>
                </a:gridCol>
                <a:gridCol w="2146230">
                  <a:extLst>
                    <a:ext uri="{9D8B030D-6E8A-4147-A177-3AD203B41FA5}">
                      <a16:colId xmlns:a16="http://schemas.microsoft.com/office/drawing/2014/main" val="4255660074"/>
                    </a:ext>
                  </a:extLst>
                </a:gridCol>
                <a:gridCol w="1210196">
                  <a:extLst>
                    <a:ext uri="{9D8B030D-6E8A-4147-A177-3AD203B41FA5}">
                      <a16:colId xmlns:a16="http://schemas.microsoft.com/office/drawing/2014/main" val="1104385112"/>
                    </a:ext>
                  </a:extLst>
                </a:gridCol>
                <a:gridCol w="1274313">
                  <a:extLst>
                    <a:ext uri="{9D8B030D-6E8A-4147-A177-3AD203B41FA5}">
                      <a16:colId xmlns:a16="http://schemas.microsoft.com/office/drawing/2014/main" val="1754314948"/>
                    </a:ext>
                  </a:extLst>
                </a:gridCol>
              </a:tblGrid>
              <a:tr h="555104">
                <a:tc>
                  <a:txBody>
                    <a:bodyPr/>
                    <a:lstStyle/>
                    <a:p>
                      <a:pPr algn="ctr"/>
                      <a:r>
                        <a:rPr lang="en-US" sz="1800" b="1" dirty="0">
                          <a:solidFill>
                            <a:sysClr val="windowText" lastClr="000000"/>
                          </a:solidFill>
                        </a:rPr>
                        <a:t>Metric</a:t>
                      </a:r>
                    </a:p>
                  </a:txBody>
                  <a:tcPr anchor="ctr"/>
                </a:tc>
                <a:tc>
                  <a:txBody>
                    <a:bodyPr/>
                    <a:lstStyle/>
                    <a:p>
                      <a:pPr algn="ctr"/>
                      <a:r>
                        <a:rPr lang="en-US" sz="1800" b="1" dirty="0">
                          <a:solidFill>
                            <a:sysClr val="windowText" lastClr="000000"/>
                          </a:solidFill>
                        </a:rPr>
                        <a:t>Measurement</a:t>
                      </a:r>
                    </a:p>
                  </a:txBody>
                  <a:tcPr anchor="ctr"/>
                </a:tc>
                <a:tc>
                  <a:txBody>
                    <a:bodyPr/>
                    <a:lstStyle/>
                    <a:p>
                      <a:pPr algn="ctr"/>
                      <a:r>
                        <a:rPr lang="en-US" sz="1800" b="1" dirty="0">
                          <a:solidFill>
                            <a:sysClr val="windowText" lastClr="000000"/>
                          </a:solidFill>
                        </a:rPr>
                        <a:t>Target</a:t>
                      </a:r>
                    </a:p>
                  </a:txBody>
                  <a:tcPr anchor="ctr"/>
                </a:tc>
                <a:tc>
                  <a:txBody>
                    <a:bodyPr/>
                    <a:lstStyle/>
                    <a:p>
                      <a:pPr algn="ctr"/>
                      <a:r>
                        <a:rPr lang="en-US" sz="1800" b="1" dirty="0">
                          <a:solidFill>
                            <a:sysClr val="windowText" lastClr="000000"/>
                          </a:solidFill>
                        </a:rPr>
                        <a:t>Actual</a:t>
                      </a:r>
                    </a:p>
                  </a:txBody>
                  <a:tcPr anchor="ctr"/>
                </a:tc>
                <a:extLst>
                  <a:ext uri="{0D108BD9-81ED-4DB2-BD59-A6C34878D82A}">
                    <a16:rowId xmlns:a16="http://schemas.microsoft.com/office/drawing/2014/main" val="217027855"/>
                  </a:ext>
                </a:extLst>
              </a:tr>
              <a:tr h="775624">
                <a:tc>
                  <a:txBody>
                    <a:bodyPr/>
                    <a:lstStyle/>
                    <a:p>
                      <a:pPr algn="ctr"/>
                      <a:r>
                        <a:rPr lang="en-US" sz="1800" dirty="0"/>
                        <a:t>Audience attendance</a:t>
                      </a:r>
                    </a:p>
                  </a:txBody>
                  <a:tcPr anchor="ctr"/>
                </a:tc>
                <a:tc>
                  <a:txBody>
                    <a:bodyPr/>
                    <a:lstStyle/>
                    <a:p>
                      <a:pPr algn="ctr"/>
                      <a:r>
                        <a:rPr lang="en-US" sz="1800" dirty="0"/>
                        <a:t># of attendees</a:t>
                      </a:r>
                    </a:p>
                  </a:txBody>
                  <a:tcPr anchor="ctr"/>
                </a:tc>
                <a:tc>
                  <a:txBody>
                    <a:bodyPr/>
                    <a:lstStyle/>
                    <a:p>
                      <a:pPr algn="ctr"/>
                      <a:r>
                        <a:rPr lang="en-US" sz="1800" dirty="0"/>
                        <a:t>150</a:t>
                      </a:r>
                    </a:p>
                  </a:txBody>
                  <a:tcPr anchor="ctr"/>
                </a:tc>
                <a:tc>
                  <a:txBody>
                    <a:bodyPr/>
                    <a:lstStyle/>
                    <a:p>
                      <a:pPr algn="ctr"/>
                      <a:r>
                        <a:rPr lang="en-US" sz="1800" dirty="0"/>
                        <a:t>120</a:t>
                      </a:r>
                    </a:p>
                  </a:txBody>
                  <a:tcPr anchor="ctr"/>
                </a:tc>
                <a:extLst>
                  <a:ext uri="{0D108BD9-81ED-4DB2-BD59-A6C34878D82A}">
                    <a16:rowId xmlns:a16="http://schemas.microsoft.com/office/drawing/2014/main" val="3504089530"/>
                  </a:ext>
                </a:extLst>
              </a:tr>
              <a:tr h="775624">
                <a:tc>
                  <a:txBody>
                    <a:bodyPr/>
                    <a:lstStyle/>
                    <a:p>
                      <a:pPr algn="ctr"/>
                      <a:r>
                        <a:rPr lang="en-US" sz="1800" dirty="0"/>
                        <a:t>Engagement duration</a:t>
                      </a:r>
                    </a:p>
                  </a:txBody>
                  <a:tcPr anchor="ctr"/>
                </a:tc>
                <a:tc>
                  <a:txBody>
                    <a:bodyPr/>
                    <a:lstStyle/>
                    <a:p>
                      <a:pPr algn="ctr"/>
                      <a:r>
                        <a:rPr lang="en-US" sz="1800" dirty="0"/>
                        <a:t>Minutes</a:t>
                      </a:r>
                    </a:p>
                  </a:txBody>
                  <a:tcPr anchor="ctr"/>
                </a:tc>
                <a:tc>
                  <a:txBody>
                    <a:bodyPr/>
                    <a:lstStyle/>
                    <a:p>
                      <a:pPr algn="ctr"/>
                      <a:r>
                        <a:rPr lang="en-US" sz="1800" dirty="0"/>
                        <a:t>60</a:t>
                      </a:r>
                    </a:p>
                  </a:txBody>
                  <a:tcPr anchor="ctr"/>
                </a:tc>
                <a:tc>
                  <a:txBody>
                    <a:bodyPr/>
                    <a:lstStyle/>
                    <a:p>
                      <a:pPr algn="ctr"/>
                      <a:r>
                        <a:rPr lang="en-US" sz="1800" dirty="0"/>
                        <a:t>75</a:t>
                      </a:r>
                    </a:p>
                  </a:txBody>
                  <a:tcPr anchor="ctr"/>
                </a:tc>
                <a:extLst>
                  <a:ext uri="{0D108BD9-81ED-4DB2-BD59-A6C34878D82A}">
                    <a16:rowId xmlns:a16="http://schemas.microsoft.com/office/drawing/2014/main" val="2230475111"/>
                  </a:ext>
                </a:extLst>
              </a:tr>
              <a:tr h="775624">
                <a:tc>
                  <a:txBody>
                    <a:bodyPr/>
                    <a:lstStyle/>
                    <a:p>
                      <a:pPr algn="ctr"/>
                      <a:r>
                        <a:rPr lang="en-US" sz="1800" dirty="0"/>
                        <a:t>Q&amp;A interaction</a:t>
                      </a:r>
                    </a:p>
                  </a:txBody>
                  <a:tcPr anchor="ctr"/>
                </a:tc>
                <a:tc>
                  <a:txBody>
                    <a:bodyPr/>
                    <a:lstStyle/>
                    <a:p>
                      <a:pPr algn="ctr"/>
                      <a:r>
                        <a:rPr lang="en-US" sz="1800" dirty="0"/>
                        <a:t># of questions</a:t>
                      </a:r>
                    </a:p>
                  </a:txBody>
                  <a:tcPr anchor="ctr"/>
                </a:tc>
                <a:tc>
                  <a:txBody>
                    <a:bodyPr/>
                    <a:lstStyle/>
                    <a:p>
                      <a:pPr algn="ctr"/>
                      <a:r>
                        <a:rPr lang="en-US" sz="1800" dirty="0"/>
                        <a:t>10</a:t>
                      </a:r>
                    </a:p>
                  </a:txBody>
                  <a:tcPr anchor="ctr"/>
                </a:tc>
                <a:tc>
                  <a:txBody>
                    <a:bodyPr/>
                    <a:lstStyle/>
                    <a:p>
                      <a:pPr algn="ctr"/>
                      <a:r>
                        <a:rPr lang="en-US" sz="1800" dirty="0"/>
                        <a:t>15</a:t>
                      </a:r>
                    </a:p>
                  </a:txBody>
                  <a:tcPr anchor="ctr"/>
                </a:tc>
                <a:extLst>
                  <a:ext uri="{0D108BD9-81ED-4DB2-BD59-A6C34878D82A}">
                    <a16:rowId xmlns:a16="http://schemas.microsoft.com/office/drawing/2014/main" val="268051783"/>
                  </a:ext>
                </a:extLst>
              </a:tr>
              <a:tr h="775624">
                <a:tc>
                  <a:txBody>
                    <a:bodyPr/>
                    <a:lstStyle/>
                    <a:p>
                      <a:pPr algn="ctr"/>
                      <a:r>
                        <a:rPr lang="en-US" sz="1800" dirty="0"/>
                        <a:t>Positive feedback</a:t>
                      </a:r>
                    </a:p>
                  </a:txBody>
                  <a:tcPr anchor="ctr"/>
                </a:tc>
                <a:tc>
                  <a:txBody>
                    <a:bodyPr/>
                    <a:lstStyle/>
                    <a:p>
                      <a:pPr algn="ctr"/>
                      <a:r>
                        <a:rPr lang="en-US" sz="1800" dirty="0"/>
                        <a:t>Percentage (%)</a:t>
                      </a:r>
                    </a:p>
                  </a:txBody>
                  <a:tcPr anchor="ctr"/>
                </a:tc>
                <a:tc>
                  <a:txBody>
                    <a:bodyPr/>
                    <a:lstStyle/>
                    <a:p>
                      <a:pPr algn="ctr"/>
                      <a:r>
                        <a:rPr lang="en-US" sz="1800" dirty="0"/>
                        <a:t>90</a:t>
                      </a:r>
                    </a:p>
                  </a:txBody>
                  <a:tcPr anchor="ctr"/>
                </a:tc>
                <a:tc>
                  <a:txBody>
                    <a:bodyPr/>
                    <a:lstStyle/>
                    <a:p>
                      <a:pPr algn="ctr"/>
                      <a:r>
                        <a:rPr lang="en-US" sz="1800" dirty="0"/>
                        <a:t>95</a:t>
                      </a:r>
                    </a:p>
                  </a:txBody>
                  <a:tcPr anchor="ctr"/>
                </a:tc>
                <a:extLst>
                  <a:ext uri="{0D108BD9-81ED-4DB2-BD59-A6C34878D82A}">
                    <a16:rowId xmlns:a16="http://schemas.microsoft.com/office/drawing/2014/main" val="2961464013"/>
                  </a:ext>
                </a:extLst>
              </a:tr>
            </a:tbl>
          </a:graphicData>
        </a:graphic>
      </p:graphicFrame>
    </p:spTree>
    <p:extLst>
      <p:ext uri="{BB962C8B-B14F-4D97-AF65-F5344CB8AC3E}">
        <p14:creationId xmlns:p14="http://schemas.microsoft.com/office/powerpoint/2010/main" val="421291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900A-321E-9B5B-1413-B314F2F36F75}"/>
              </a:ext>
            </a:extLst>
          </p:cNvPr>
          <p:cNvSpPr>
            <a:spLocks noGrp="1"/>
          </p:cNvSpPr>
          <p:nvPr>
            <p:ph type="title"/>
          </p:nvPr>
        </p:nvSpPr>
        <p:spPr/>
        <p:txBody>
          <a:bodyPr/>
          <a:lstStyle/>
          <a:p>
            <a:r>
              <a:rPr lang="en-US" dirty="0"/>
              <a:t>Final tips &amp; takeaways </a:t>
            </a:r>
          </a:p>
        </p:txBody>
      </p:sp>
      <p:sp>
        <p:nvSpPr>
          <p:cNvPr id="3" name="Content Placeholder 2">
            <a:extLst>
              <a:ext uri="{FF2B5EF4-FFF2-40B4-BE49-F238E27FC236}">
                <a16:creationId xmlns:a16="http://schemas.microsoft.com/office/drawing/2014/main" id="{E5A72B37-52D4-0A96-B878-D66F72705952}"/>
              </a:ext>
            </a:extLst>
          </p:cNvPr>
          <p:cNvSpPr>
            <a:spLocks noGrp="1"/>
          </p:cNvSpPr>
          <p:nvPr>
            <p:ph idx="11"/>
          </p:nvPr>
        </p:nvSpPr>
        <p:spPr/>
        <p:txBody>
          <a:bodyPr>
            <a:normAutofit/>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endParaRPr lang="en-US" dirty="0"/>
          </a:p>
        </p:txBody>
      </p:sp>
      <p:sp>
        <p:nvSpPr>
          <p:cNvPr id="4" name="Content Placeholder 3">
            <a:extLst>
              <a:ext uri="{FF2B5EF4-FFF2-40B4-BE49-F238E27FC236}">
                <a16:creationId xmlns:a16="http://schemas.microsoft.com/office/drawing/2014/main" id="{67EC3CA0-178A-3589-C916-CA7F321825A5}"/>
              </a:ext>
            </a:extLst>
          </p:cNvPr>
          <p:cNvSpPr>
            <a:spLocks noGrp="1"/>
          </p:cNvSpPr>
          <p:nvPr>
            <p:ph sz="half" idx="10"/>
          </p:nvPr>
        </p:nvSpPr>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Tree>
    <p:extLst>
      <p:ext uri="{BB962C8B-B14F-4D97-AF65-F5344CB8AC3E}">
        <p14:creationId xmlns:p14="http://schemas.microsoft.com/office/powerpoint/2010/main" val="24096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8C0A-F532-87F9-2318-0570ADF145FB}"/>
              </a:ext>
            </a:extLst>
          </p:cNvPr>
          <p:cNvSpPr>
            <a:spLocks noGrp="1"/>
          </p:cNvSpPr>
          <p:nvPr>
            <p:ph type="title"/>
          </p:nvPr>
        </p:nvSpPr>
        <p:spPr/>
        <p:txBody>
          <a:bodyPr/>
          <a:lstStyle/>
          <a:p>
            <a:r>
              <a:rPr lang="en-US" dirty="0"/>
              <a:t>Speaking engagement metrics</a:t>
            </a:r>
          </a:p>
        </p:txBody>
      </p:sp>
      <p:graphicFrame>
        <p:nvGraphicFramePr>
          <p:cNvPr id="10" name="Content Placeholder 3">
            <a:extLst>
              <a:ext uri="{FF2B5EF4-FFF2-40B4-BE49-F238E27FC236}">
                <a16:creationId xmlns:a16="http://schemas.microsoft.com/office/drawing/2014/main" id="{8E7DC65E-B0D7-37FB-7465-F1881B2FE5A8}"/>
              </a:ext>
            </a:extLst>
          </p:cNvPr>
          <p:cNvGraphicFramePr>
            <a:graphicFrameLocks noGrp="1"/>
          </p:cNvGraphicFramePr>
          <p:nvPr>
            <p:ph type="tbl" sz="quarter" idx="10"/>
            <p:extLst>
              <p:ext uri="{D42A27DB-BD31-4B8C-83A1-F6EECF244321}">
                <p14:modId xmlns:p14="http://schemas.microsoft.com/office/powerpoint/2010/main" val="2125632543"/>
              </p:ext>
            </p:extLst>
          </p:nvPr>
        </p:nvGraphicFramePr>
        <p:xfrm>
          <a:off x="568325" y="2082800"/>
          <a:ext cx="10213972" cy="3856095"/>
        </p:xfrm>
        <a:graphic>
          <a:graphicData uri="http://schemas.openxmlformats.org/drawingml/2006/table">
            <a:tbl>
              <a:tblPr firstRow="1" bandRow="1">
                <a:tableStyleId>{0505E3EF-67EA-436B-97B2-0124C06EBD24}</a:tableStyleId>
              </a:tblPr>
              <a:tblGrid>
                <a:gridCol w="2553493">
                  <a:extLst>
                    <a:ext uri="{9D8B030D-6E8A-4147-A177-3AD203B41FA5}">
                      <a16:colId xmlns:a16="http://schemas.microsoft.com/office/drawing/2014/main" val="3473963133"/>
                    </a:ext>
                  </a:extLst>
                </a:gridCol>
                <a:gridCol w="2553493">
                  <a:extLst>
                    <a:ext uri="{9D8B030D-6E8A-4147-A177-3AD203B41FA5}">
                      <a16:colId xmlns:a16="http://schemas.microsoft.com/office/drawing/2014/main" val="3896826281"/>
                    </a:ext>
                  </a:extLst>
                </a:gridCol>
                <a:gridCol w="2553493">
                  <a:extLst>
                    <a:ext uri="{9D8B030D-6E8A-4147-A177-3AD203B41FA5}">
                      <a16:colId xmlns:a16="http://schemas.microsoft.com/office/drawing/2014/main" val="1391671866"/>
                    </a:ext>
                  </a:extLst>
                </a:gridCol>
                <a:gridCol w="2553493">
                  <a:extLst>
                    <a:ext uri="{9D8B030D-6E8A-4147-A177-3AD203B41FA5}">
                      <a16:colId xmlns:a16="http://schemas.microsoft.com/office/drawing/2014/main" val="3820157022"/>
                    </a:ext>
                  </a:extLst>
                </a:gridCol>
              </a:tblGrid>
              <a:tr h="333635">
                <a:tc>
                  <a:txBody>
                    <a:bodyPr/>
                    <a:lstStyle/>
                    <a:p>
                      <a:pPr algn="ctr"/>
                      <a:r>
                        <a:rPr lang="en-US" dirty="0"/>
                        <a:t>Impact factor</a:t>
                      </a:r>
                    </a:p>
                  </a:txBody>
                  <a:tcPr anchor="ctr"/>
                </a:tc>
                <a:tc>
                  <a:txBody>
                    <a:bodyPr/>
                    <a:lstStyle/>
                    <a:p>
                      <a:pPr algn="ctr"/>
                      <a:r>
                        <a:rPr lang="en-US" dirty="0"/>
                        <a:t>Measurement</a:t>
                      </a:r>
                    </a:p>
                  </a:txBody>
                  <a:tcPr anchor="ctr"/>
                </a:tc>
                <a:tc>
                  <a:txBody>
                    <a:bodyPr/>
                    <a:lstStyle/>
                    <a:p>
                      <a:pPr algn="ctr"/>
                      <a:r>
                        <a:rPr lang="en-US" dirty="0"/>
                        <a:t>Target</a:t>
                      </a:r>
                    </a:p>
                  </a:txBody>
                  <a:tcPr anchor="ctr"/>
                </a:tc>
                <a:tc>
                  <a:txBody>
                    <a:bodyPr/>
                    <a:lstStyle/>
                    <a:p>
                      <a:pPr algn="ctr"/>
                      <a:r>
                        <a:rPr lang="en-US" dirty="0"/>
                        <a:t>Achieved</a:t>
                      </a:r>
                    </a:p>
                  </a:txBody>
                  <a:tcPr anchor="ctr"/>
                </a:tc>
                <a:extLst>
                  <a:ext uri="{0D108BD9-81ED-4DB2-BD59-A6C34878D82A}">
                    <a16:rowId xmlns:a16="http://schemas.microsoft.com/office/drawing/2014/main" val="3351472789"/>
                  </a:ext>
                </a:extLst>
              </a:tr>
              <a:tr h="698067">
                <a:tc>
                  <a:txBody>
                    <a:bodyPr/>
                    <a:lstStyle/>
                    <a:p>
                      <a:pPr algn="ctr"/>
                      <a:r>
                        <a:rPr lang="en-US" dirty="0"/>
                        <a:t>Audience interaction</a:t>
                      </a:r>
                    </a:p>
                  </a:txBody>
                  <a:tcPr anchor="ctr"/>
                </a:tc>
                <a:tc>
                  <a:txBody>
                    <a:bodyPr/>
                    <a:lstStyle/>
                    <a:p>
                      <a:pPr algn="ctr"/>
                      <a:r>
                        <a:rPr lang="en-US" dirty="0"/>
                        <a:t>Percentage (%)</a:t>
                      </a:r>
                    </a:p>
                  </a:txBody>
                  <a:tcPr anchor="ctr"/>
                </a:tc>
                <a:tc>
                  <a:txBody>
                    <a:bodyPr/>
                    <a:lstStyle/>
                    <a:p>
                      <a:pPr algn="ctr"/>
                      <a:r>
                        <a:rPr lang="en-US" dirty="0"/>
                        <a:t>85</a:t>
                      </a:r>
                    </a:p>
                  </a:txBody>
                  <a:tcPr anchor="ctr"/>
                </a:tc>
                <a:tc>
                  <a:txBody>
                    <a:bodyPr/>
                    <a:lstStyle/>
                    <a:p>
                      <a:pPr algn="ctr"/>
                      <a:r>
                        <a:rPr lang="en-US" dirty="0"/>
                        <a:t>88</a:t>
                      </a:r>
                    </a:p>
                  </a:txBody>
                  <a:tcPr anchor="ctr"/>
                </a:tc>
                <a:extLst>
                  <a:ext uri="{0D108BD9-81ED-4DB2-BD59-A6C34878D82A}">
                    <a16:rowId xmlns:a16="http://schemas.microsoft.com/office/drawing/2014/main" val="1634366626"/>
                  </a:ext>
                </a:extLst>
              </a:tr>
              <a:tr h="698067">
                <a:tc>
                  <a:txBody>
                    <a:bodyPr/>
                    <a:lstStyle/>
                    <a:p>
                      <a:pPr algn="ctr"/>
                      <a:r>
                        <a:rPr lang="en-US" dirty="0"/>
                        <a:t>Knowledge retention</a:t>
                      </a:r>
                    </a:p>
                  </a:txBody>
                  <a:tcPr anchor="ctr"/>
                </a:tc>
                <a:tc>
                  <a:txBody>
                    <a:bodyPr/>
                    <a:lstStyle/>
                    <a:p>
                      <a:pPr algn="ctr"/>
                      <a:r>
                        <a:rPr lang="en-US" dirty="0"/>
                        <a:t>Percentage (%)</a:t>
                      </a:r>
                    </a:p>
                  </a:txBody>
                  <a:tcPr anchor="ctr"/>
                </a:tc>
                <a:tc>
                  <a:txBody>
                    <a:bodyPr/>
                    <a:lstStyle/>
                    <a:p>
                      <a:pPr algn="ctr"/>
                      <a:r>
                        <a:rPr lang="en-US" dirty="0"/>
                        <a:t>75</a:t>
                      </a:r>
                    </a:p>
                  </a:txBody>
                  <a:tcPr anchor="ctr"/>
                </a:tc>
                <a:tc>
                  <a:txBody>
                    <a:bodyPr/>
                    <a:lstStyle/>
                    <a:p>
                      <a:pPr algn="ctr"/>
                      <a:r>
                        <a:rPr lang="en-US" dirty="0"/>
                        <a:t>80</a:t>
                      </a:r>
                    </a:p>
                  </a:txBody>
                  <a:tcPr anchor="ctr"/>
                </a:tc>
                <a:extLst>
                  <a:ext uri="{0D108BD9-81ED-4DB2-BD59-A6C34878D82A}">
                    <a16:rowId xmlns:a16="http://schemas.microsoft.com/office/drawing/2014/main" val="436991230"/>
                  </a:ext>
                </a:extLst>
              </a:tr>
              <a:tr h="698067">
                <a:tc>
                  <a:txBody>
                    <a:bodyPr/>
                    <a:lstStyle/>
                    <a:p>
                      <a:pPr algn="ctr"/>
                      <a:r>
                        <a:rPr lang="en-US" dirty="0"/>
                        <a:t>Post-presentation surveys</a:t>
                      </a:r>
                    </a:p>
                  </a:txBody>
                  <a:tcPr anchor="ctr"/>
                </a:tc>
                <a:tc>
                  <a:txBody>
                    <a:bodyPr/>
                    <a:lstStyle/>
                    <a:p>
                      <a:pPr algn="ctr"/>
                      <a:r>
                        <a:rPr lang="en-US" dirty="0"/>
                        <a:t>Average rating</a:t>
                      </a:r>
                    </a:p>
                  </a:txBody>
                  <a:tcPr anchor="ctr"/>
                </a:tc>
                <a:tc>
                  <a:txBody>
                    <a:bodyPr/>
                    <a:lstStyle/>
                    <a:p>
                      <a:pPr algn="ctr"/>
                      <a:r>
                        <a:rPr lang="en-US" dirty="0"/>
                        <a:t>4.2</a:t>
                      </a:r>
                    </a:p>
                  </a:txBody>
                  <a:tcPr anchor="ctr"/>
                </a:tc>
                <a:tc>
                  <a:txBody>
                    <a:bodyPr/>
                    <a:lstStyle/>
                    <a:p>
                      <a:pPr algn="ctr"/>
                      <a:r>
                        <a:rPr lang="en-US" dirty="0"/>
                        <a:t>4.5</a:t>
                      </a:r>
                    </a:p>
                  </a:txBody>
                  <a:tcPr anchor="ctr"/>
                </a:tc>
                <a:extLst>
                  <a:ext uri="{0D108BD9-81ED-4DB2-BD59-A6C34878D82A}">
                    <a16:rowId xmlns:a16="http://schemas.microsoft.com/office/drawing/2014/main" val="3751191369"/>
                  </a:ext>
                </a:extLst>
              </a:tr>
              <a:tr h="698067">
                <a:tc>
                  <a:txBody>
                    <a:bodyPr/>
                    <a:lstStyle/>
                    <a:p>
                      <a:pPr algn="ctr"/>
                      <a:r>
                        <a:rPr lang="en-US" dirty="0"/>
                        <a:t>Referral rate</a:t>
                      </a:r>
                    </a:p>
                  </a:txBody>
                  <a:tcPr anchor="ctr"/>
                </a:tc>
                <a:tc>
                  <a:txBody>
                    <a:bodyPr/>
                    <a:lstStyle/>
                    <a:p>
                      <a:pPr algn="ctr"/>
                      <a:r>
                        <a:rPr lang="en-US" dirty="0"/>
                        <a:t>Percentage (%)</a:t>
                      </a:r>
                    </a:p>
                  </a:txBody>
                  <a:tcPr anchor="ctr"/>
                </a:tc>
                <a:tc>
                  <a:txBody>
                    <a:bodyPr/>
                    <a:lstStyle/>
                    <a:p>
                      <a:pPr algn="ctr"/>
                      <a:r>
                        <a:rPr lang="en-US" dirty="0"/>
                        <a:t>10</a:t>
                      </a:r>
                    </a:p>
                  </a:txBody>
                  <a:tcPr anchor="ctr"/>
                </a:tc>
                <a:tc>
                  <a:txBody>
                    <a:bodyPr/>
                    <a:lstStyle/>
                    <a:p>
                      <a:pPr algn="ctr"/>
                      <a:r>
                        <a:rPr lang="en-US" dirty="0"/>
                        <a:t>12</a:t>
                      </a:r>
                    </a:p>
                  </a:txBody>
                  <a:tcPr anchor="ctr"/>
                </a:tc>
                <a:extLst>
                  <a:ext uri="{0D108BD9-81ED-4DB2-BD59-A6C34878D82A}">
                    <a16:rowId xmlns:a16="http://schemas.microsoft.com/office/drawing/2014/main" val="1462230751"/>
                  </a:ext>
                </a:extLst>
              </a:tr>
              <a:tr h="698067">
                <a:tc>
                  <a:txBody>
                    <a:bodyPr/>
                    <a:lstStyle/>
                    <a:p>
                      <a:pPr algn="ctr"/>
                      <a:r>
                        <a:rPr lang="en-US" dirty="0"/>
                        <a:t>Collaboration opportunities</a:t>
                      </a:r>
                    </a:p>
                  </a:txBody>
                  <a:tcPr anchor="ctr"/>
                </a:tc>
                <a:tc>
                  <a:txBody>
                    <a:bodyPr/>
                    <a:lstStyle/>
                    <a:p>
                      <a:pPr algn="ctr"/>
                      <a:r>
                        <a:rPr lang="en-US" dirty="0"/>
                        <a:t># of opportunities</a:t>
                      </a:r>
                    </a:p>
                  </a:txBody>
                  <a:tcPr anchor="ctr"/>
                </a:tc>
                <a:tc>
                  <a:txBody>
                    <a:bodyPr/>
                    <a:lstStyle/>
                    <a:p>
                      <a:pPr algn="ctr"/>
                      <a:r>
                        <a:rPr lang="en-US" dirty="0"/>
                        <a:t>8</a:t>
                      </a:r>
                    </a:p>
                  </a:txBody>
                  <a:tcPr anchor="ctr"/>
                </a:tc>
                <a:tc>
                  <a:txBody>
                    <a:bodyPr/>
                    <a:lstStyle/>
                    <a:p>
                      <a:pPr algn="ctr"/>
                      <a:r>
                        <a:rPr lang="en-US" dirty="0"/>
                        <a:t>10</a:t>
                      </a:r>
                    </a:p>
                  </a:txBody>
                  <a:tcPr anchor="ctr"/>
                </a:tc>
                <a:extLst>
                  <a:ext uri="{0D108BD9-81ED-4DB2-BD59-A6C34878D82A}">
                    <a16:rowId xmlns:a16="http://schemas.microsoft.com/office/drawing/2014/main" val="3938868212"/>
                  </a:ext>
                </a:extLst>
              </a:tr>
            </a:tbl>
          </a:graphicData>
        </a:graphic>
      </p:graphicFrame>
    </p:spTree>
    <p:extLst>
      <p:ext uri="{BB962C8B-B14F-4D97-AF65-F5344CB8AC3E}">
        <p14:creationId xmlns:p14="http://schemas.microsoft.com/office/powerpoint/2010/main" val="1274155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989400" y="251461"/>
            <a:ext cx="10213200" cy="1390902"/>
          </a:xfrm>
        </p:spPr>
        <p:txBody>
          <a:bodyPr vert="horz" lIns="91440" tIns="45720" rIns="91440" bIns="45720" rtlCol="0" anchor="ctr" anchorCtr="0">
            <a:normAutofit/>
          </a:bodyPr>
          <a:lstStyle/>
          <a:p>
            <a:r>
              <a:rPr lang="en-US" sz="4800" kern="1200" cap="none" spc="0" baseline="0">
                <a:solidFill>
                  <a:schemeClr val="tx1"/>
                </a:solidFill>
                <a:latin typeface="+mj-lt"/>
                <a:ea typeface="+mj-ea"/>
                <a:cs typeface="+mj-cs"/>
              </a:rPr>
              <a:t>Thank you</a:t>
            </a:r>
          </a:p>
        </p:txBody>
      </p:sp>
      <p:cxnSp>
        <p:nvCxnSpPr>
          <p:cNvPr id="11" name="Straight Connector 10">
            <a:extLst>
              <a:ext uri="{FF2B5EF4-FFF2-40B4-BE49-F238E27FC236}">
                <a16:creationId xmlns:a16="http://schemas.microsoft.com/office/drawing/2014/main" id="{D9BF9BF3-7E9D-458B-A5D2-E730C5FFD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19649" y="189383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8E0FC75-B13A-8A7C-FCE1-1D96CC3B1903}"/>
              </a:ext>
            </a:extLst>
          </p:cNvPr>
          <p:cNvGraphicFramePr>
            <a:graphicFrameLocks noGrp="1"/>
          </p:cNvGraphicFramePr>
          <p:nvPr>
            <p:ph sz="quarter" idx="15"/>
            <p:extLst>
              <p:ext uri="{D42A27DB-BD31-4B8C-83A1-F6EECF244321}">
                <p14:modId xmlns:p14="http://schemas.microsoft.com/office/powerpoint/2010/main" val="140497238"/>
              </p:ext>
            </p:extLst>
          </p:nvPr>
        </p:nvGraphicFramePr>
        <p:xfrm>
          <a:off x="1079400" y="2843213"/>
          <a:ext cx="10033200" cy="292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3683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5187854-9FD0-9614-187E-2494F05B6584}"/>
              </a:ext>
            </a:extLst>
          </p:cNvPr>
          <p:cNvPicPr>
            <a:picLocks noGrp="1" noChangeAspect="1"/>
          </p:cNvPicPr>
          <p:nvPr>
            <p:ph type="pic" sz="quarter" idx="18"/>
          </p:nvPr>
        </p:nvPicPr>
        <p:blipFill>
          <a:blip r:embed="rId2"/>
          <a:srcRect t="5452" b="5452"/>
          <a:stretch>
            <a:fillRect/>
          </a:stretch>
        </p:blipFill>
        <p:spPr/>
      </p:pic>
      <p:sp>
        <p:nvSpPr>
          <p:cNvPr id="3" name="Slide Number Placeholder 2">
            <a:extLst>
              <a:ext uri="{FF2B5EF4-FFF2-40B4-BE49-F238E27FC236}">
                <a16:creationId xmlns:a16="http://schemas.microsoft.com/office/drawing/2014/main" id="{0111DA65-D6D1-90D4-5695-D1DA3ACFA370}"/>
              </a:ext>
            </a:extLst>
          </p:cNvPr>
          <p:cNvSpPr>
            <a:spLocks noGrp="1"/>
          </p:cNvSpPr>
          <p:nvPr>
            <p:ph type="sldNum" sz="quarter" idx="12"/>
          </p:nvPr>
        </p:nvSpPr>
        <p:spPr/>
        <p:txBody>
          <a:bodyPr/>
          <a:lstStyle/>
          <a:p>
            <a:fld id="{B4E73946-9152-2148-B286-BEF1B04A8193}" type="slidenum">
              <a:rPr lang="en-US" smtClean="0"/>
              <a:t>14</a:t>
            </a:fld>
            <a:endParaRPr lang="en-US" dirty="0"/>
          </a:p>
        </p:txBody>
      </p:sp>
      <p:sp>
        <p:nvSpPr>
          <p:cNvPr id="4" name="Title 3">
            <a:extLst>
              <a:ext uri="{FF2B5EF4-FFF2-40B4-BE49-F238E27FC236}">
                <a16:creationId xmlns:a16="http://schemas.microsoft.com/office/drawing/2014/main" id="{EE9CC60F-3E8A-EB5D-B624-B24684405694}"/>
              </a:ext>
            </a:extLst>
          </p:cNvPr>
          <p:cNvSpPr>
            <a:spLocks noGrp="1"/>
          </p:cNvSpPr>
          <p:nvPr>
            <p:ph type="title"/>
          </p:nvPr>
        </p:nvSpPr>
        <p:spPr/>
        <p:txBody>
          <a:bodyPr/>
          <a:lstStyle/>
          <a:p>
            <a:r>
              <a:rPr lang="en-US"/>
              <a:t>Online Conversion Insights</a:t>
            </a:r>
            <a:endParaRPr lang="ru-RU"/>
          </a:p>
        </p:txBody>
      </p:sp>
      <p:sp>
        <p:nvSpPr>
          <p:cNvPr id="5" name="Text Placeholder 4">
            <a:extLst>
              <a:ext uri="{FF2B5EF4-FFF2-40B4-BE49-F238E27FC236}">
                <a16:creationId xmlns:a16="http://schemas.microsoft.com/office/drawing/2014/main" id="{E570E8C9-642D-AA9F-3203-A42C8944C16C}"/>
              </a:ext>
            </a:extLst>
          </p:cNvPr>
          <p:cNvSpPr>
            <a:spLocks noGrp="1"/>
          </p:cNvSpPr>
          <p:nvPr>
            <p:ph type="body" sz="quarter" idx="16"/>
          </p:nvPr>
        </p:nvSpPr>
        <p:spPr/>
        <p:txBody>
          <a:bodyPr/>
          <a:lstStyle/>
          <a:p>
            <a:r>
              <a:rPr lang="en-US"/>
              <a:t>Presentation by Your Name</a:t>
            </a:r>
            <a:endParaRPr lang="ru-RU"/>
          </a:p>
        </p:txBody>
      </p:sp>
    </p:spTree>
    <p:extLst>
      <p:ext uri="{BB962C8B-B14F-4D97-AF65-F5344CB8AC3E}">
        <p14:creationId xmlns:p14="http://schemas.microsoft.com/office/powerpoint/2010/main" val="7415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3372110193"/>
              </p:ext>
            </p:extLst>
          </p:nvPr>
        </p:nvGraphicFramePr>
        <p:xfrm>
          <a:off x="1219200" y="1930400"/>
          <a:ext cx="1816100" cy="1816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2388205878"/>
              </p:ext>
            </p:extLst>
          </p:nvPr>
        </p:nvGraphicFramePr>
        <p:xfrm>
          <a:off x="3797300" y="1930400"/>
          <a:ext cx="1816100" cy="1816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218265696"/>
              </p:ext>
            </p:extLst>
          </p:nvPr>
        </p:nvGraphicFramePr>
        <p:xfrm>
          <a:off x="6591300" y="1930400"/>
          <a:ext cx="1816100" cy="18161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3"/>
          <p:cNvGraphicFramePr/>
          <p:nvPr>
            <p:extLst>
              <p:ext uri="{D42A27DB-BD31-4B8C-83A1-F6EECF244321}">
                <p14:modId xmlns:p14="http://schemas.microsoft.com/office/powerpoint/2010/main" val="2504352065"/>
              </p:ext>
            </p:extLst>
          </p:nvPr>
        </p:nvGraphicFramePr>
        <p:xfrm>
          <a:off x="9207500" y="1930400"/>
          <a:ext cx="1816100" cy="1816100"/>
        </p:xfrm>
        <a:graphic>
          <a:graphicData uri="http://schemas.openxmlformats.org/drawingml/2006/chart">
            <c:chart xmlns:c="http://schemas.openxmlformats.org/drawingml/2006/chart" xmlns:r="http://schemas.openxmlformats.org/officeDocument/2006/relationships" r:id="rId6"/>
          </a:graphicData>
        </a:graphic>
      </p:graphicFrame>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solidFill>
                  <a:srgbClr val="000000"/>
                </a:solidFill>
                <a:latin typeface="Calibri"/>
                <a:ea typeface="Calibri"/>
                <a:cs typeface="Calibri"/>
              </a:rPr>
              <a:pPr algn="ctr"/>
              <a:t>15</a:t>
            </a:fld>
            <a:endParaRPr lang="en-US" sz="1050">
              <a:solidFill>
                <a:srgbClr val="000000"/>
              </a:solidFill>
              <a:latin typeface="Calibri"/>
              <a:ea typeface="Calibri"/>
              <a:cs typeface="Calibri"/>
            </a:endParaRPr>
          </a:p>
        </p:txBody>
      </p:sp>
      <p:sp>
        <p:nvSpPr>
          <p:cNvPr id="6" name="TextBox 5">
            <a:extLst>
              <a:ext uri="{FF2B5EF4-FFF2-40B4-BE49-F238E27FC236}">
                <a16:creationId xmlns:a16="http://schemas.microsoft.com/office/drawing/2014/main" id="{EB387BEC-5D22-42B1-B7DB-927E075046ED}"/>
              </a:ext>
            </a:extLst>
          </p:cNvPr>
          <p:cNvSpPr txBox="1"/>
          <p:nvPr/>
        </p:nvSpPr>
        <p:spPr>
          <a:xfrm>
            <a:off x="660400" y="495300"/>
            <a:ext cx="10439400" cy="1320800"/>
          </a:xfrm>
          <a:prstGeom prst="rect">
            <a:avLst/>
          </a:prstGeom>
          <a:noFill/>
        </p:spPr>
        <p:txBody>
          <a:bodyPr vertOverflow="overflow" vert="horz" wrap="square" rtlCol="0" anchor="t" anchorCtr="0">
            <a:spAutoFit/>
          </a:bodyPr>
          <a:lstStyle/>
          <a:p>
            <a:r>
              <a:rPr lang="en-US" sz="4400">
                <a:latin typeface="Segoi UI"/>
                <a:ea typeface="Calibri Bold"/>
                <a:cs typeface="Calibri Bold"/>
              </a:rPr>
              <a:t>Income Level Analysis</a:t>
            </a:r>
          </a:p>
        </p:txBody>
      </p:sp>
      <p:sp>
        <p:nvSpPr>
          <p:cNvPr id="7" name="TextBox 6">
            <a:extLst>
              <a:ext uri="{FF2B5EF4-FFF2-40B4-BE49-F238E27FC236}">
                <a16:creationId xmlns:a16="http://schemas.microsoft.com/office/drawing/2014/main" id="{6B208B86-8EC9-42CA-8E39-55952ECCB1B0}"/>
              </a:ext>
            </a:extLst>
          </p:cNvPr>
          <p:cNvSpPr txBox="1"/>
          <p:nvPr/>
        </p:nvSpPr>
        <p:spPr>
          <a:xfrm>
            <a:off x="16637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40%</a:t>
            </a:r>
          </a:p>
        </p:txBody>
      </p:sp>
      <p:sp>
        <p:nvSpPr>
          <p:cNvPr id="8" name="TextBox 7">
            <a:extLst>
              <a:ext uri="{FF2B5EF4-FFF2-40B4-BE49-F238E27FC236}">
                <a16:creationId xmlns:a16="http://schemas.microsoft.com/office/drawing/2014/main" id="{DCDD1ECE-23A7-4E35-B0F2-00378B0B8239}"/>
              </a:ext>
            </a:extLst>
          </p:cNvPr>
          <p:cNvSpPr txBox="1"/>
          <p:nvPr/>
        </p:nvSpPr>
        <p:spPr>
          <a:xfrm>
            <a:off x="42418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30%</a:t>
            </a:r>
          </a:p>
        </p:txBody>
      </p:sp>
      <p:sp>
        <p:nvSpPr>
          <p:cNvPr id="9" name="TextBox 8">
            <a:extLst>
              <a:ext uri="{FF2B5EF4-FFF2-40B4-BE49-F238E27FC236}">
                <a16:creationId xmlns:a16="http://schemas.microsoft.com/office/drawing/2014/main" id="{2AB833D6-5275-4154-A4E2-62F34F49634D}"/>
              </a:ext>
            </a:extLst>
          </p:cNvPr>
          <p:cNvSpPr txBox="1"/>
          <p:nvPr/>
        </p:nvSpPr>
        <p:spPr>
          <a:xfrm>
            <a:off x="70358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20%</a:t>
            </a:r>
          </a:p>
        </p:txBody>
      </p:sp>
      <p:sp>
        <p:nvSpPr>
          <p:cNvPr id="10" name="TextBox 9">
            <a:extLst>
              <a:ext uri="{FF2B5EF4-FFF2-40B4-BE49-F238E27FC236}">
                <a16:creationId xmlns:a16="http://schemas.microsoft.com/office/drawing/2014/main" id="{FFF24BA0-793E-41F0-8BB7-98F7521033F3}"/>
              </a:ext>
            </a:extLst>
          </p:cNvPr>
          <p:cNvSpPr txBox="1"/>
          <p:nvPr/>
        </p:nvSpPr>
        <p:spPr>
          <a:xfrm>
            <a:off x="96520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10%</a:t>
            </a:r>
          </a:p>
        </p:txBody>
      </p:sp>
      <p:sp>
        <p:nvSpPr>
          <p:cNvPr id="11" name="TextBox 10">
            <a:extLst>
              <a:ext uri="{FF2B5EF4-FFF2-40B4-BE49-F238E27FC236}">
                <a16:creationId xmlns:a16="http://schemas.microsoft.com/office/drawing/2014/main" id="{01689B5E-4638-4A5F-BB3F-D473AE7E9C0D}"/>
              </a:ext>
            </a:extLst>
          </p:cNvPr>
          <p:cNvSpPr txBox="1"/>
          <p:nvPr/>
        </p:nvSpPr>
        <p:spPr>
          <a:xfrm>
            <a:off x="927100" y="37973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Highest average activity</a:t>
            </a:r>
          </a:p>
        </p:txBody>
      </p:sp>
      <p:sp>
        <p:nvSpPr>
          <p:cNvPr id="12" name="TextBox 11">
            <a:extLst>
              <a:ext uri="{FF2B5EF4-FFF2-40B4-BE49-F238E27FC236}">
                <a16:creationId xmlns:a16="http://schemas.microsoft.com/office/drawing/2014/main" id="{C2944AD5-F358-4380-AD2C-F4C342A4AF5C}"/>
              </a:ext>
            </a:extLst>
          </p:cNvPr>
          <p:cNvSpPr txBox="1"/>
          <p:nvPr/>
        </p:nvSpPr>
        <p:spPr>
          <a:xfrm>
            <a:off x="927100" y="45974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Income Level 1 (lowest) exhibits the highest average online shopping activity and engagement rates across platforms.</a:t>
            </a:r>
          </a:p>
        </p:txBody>
      </p:sp>
      <p:sp>
        <p:nvSpPr>
          <p:cNvPr id="13" name="TextBox 12">
            <a:extLst>
              <a:ext uri="{FF2B5EF4-FFF2-40B4-BE49-F238E27FC236}">
                <a16:creationId xmlns:a16="http://schemas.microsoft.com/office/drawing/2014/main" id="{A42A318A-7206-412D-893B-4107FFB9E4A6}"/>
              </a:ext>
            </a:extLst>
          </p:cNvPr>
          <p:cNvSpPr txBox="1"/>
          <p:nvPr/>
        </p:nvSpPr>
        <p:spPr>
          <a:xfrm>
            <a:off x="3505200" y="37973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Lower but significant</a:t>
            </a:r>
          </a:p>
        </p:txBody>
      </p:sp>
      <p:sp>
        <p:nvSpPr>
          <p:cNvPr id="14" name="TextBox 13">
            <a:extLst>
              <a:ext uri="{FF2B5EF4-FFF2-40B4-BE49-F238E27FC236}">
                <a16:creationId xmlns:a16="http://schemas.microsoft.com/office/drawing/2014/main" id="{3BFD7328-55FB-40F7-8678-395A9FA162EF}"/>
              </a:ext>
            </a:extLst>
          </p:cNvPr>
          <p:cNvSpPr txBox="1"/>
          <p:nvPr/>
        </p:nvSpPr>
        <p:spPr>
          <a:xfrm>
            <a:off x="3505200" y="45847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Although Income Level 2 shows a lower score than Level 1, it still reflects significant online shopping behaviors.</a:t>
            </a:r>
          </a:p>
        </p:txBody>
      </p:sp>
      <p:sp>
        <p:nvSpPr>
          <p:cNvPr id="15" name="TextBox 14">
            <a:extLst>
              <a:ext uri="{FF2B5EF4-FFF2-40B4-BE49-F238E27FC236}">
                <a16:creationId xmlns:a16="http://schemas.microsoft.com/office/drawing/2014/main" id="{55304386-00B6-4B88-8BB8-54A214605EE1}"/>
              </a:ext>
            </a:extLst>
          </p:cNvPr>
          <p:cNvSpPr txBox="1"/>
          <p:nvPr/>
        </p:nvSpPr>
        <p:spPr>
          <a:xfrm>
            <a:off x="6286500" y="37846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Moderate activity</a:t>
            </a:r>
          </a:p>
        </p:txBody>
      </p:sp>
      <p:sp>
        <p:nvSpPr>
          <p:cNvPr id="16" name="TextBox 15">
            <a:extLst>
              <a:ext uri="{FF2B5EF4-FFF2-40B4-BE49-F238E27FC236}">
                <a16:creationId xmlns:a16="http://schemas.microsoft.com/office/drawing/2014/main" id="{AC49FD88-672B-470C-BADF-CF0AF7629840}"/>
              </a:ext>
            </a:extLst>
          </p:cNvPr>
          <p:cNvSpPr txBox="1"/>
          <p:nvPr/>
        </p:nvSpPr>
        <p:spPr>
          <a:xfrm>
            <a:off x="6286500" y="45847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Income Level 3 has moderate online shopping engagement, indicating potential for growth in e-commerce adoption.</a:t>
            </a:r>
          </a:p>
        </p:txBody>
      </p:sp>
      <p:sp>
        <p:nvSpPr>
          <p:cNvPr id="17" name="TextBox 16">
            <a:extLst>
              <a:ext uri="{FF2B5EF4-FFF2-40B4-BE49-F238E27FC236}">
                <a16:creationId xmlns:a16="http://schemas.microsoft.com/office/drawing/2014/main" id="{0546B577-EBC2-4238-9A48-9F0038FC8A4D}"/>
              </a:ext>
            </a:extLst>
          </p:cNvPr>
          <p:cNvSpPr txBox="1"/>
          <p:nvPr/>
        </p:nvSpPr>
        <p:spPr>
          <a:xfrm>
            <a:off x="8928100" y="37846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Reduced engagement</a:t>
            </a:r>
          </a:p>
        </p:txBody>
      </p:sp>
      <p:sp>
        <p:nvSpPr>
          <p:cNvPr id="18" name="TextBox 17">
            <a:extLst>
              <a:ext uri="{FF2B5EF4-FFF2-40B4-BE49-F238E27FC236}">
                <a16:creationId xmlns:a16="http://schemas.microsoft.com/office/drawing/2014/main" id="{002D1A19-DA64-4F49-A4D6-F45DF6911C79}"/>
              </a:ext>
            </a:extLst>
          </p:cNvPr>
          <p:cNvSpPr txBox="1"/>
          <p:nvPr/>
        </p:nvSpPr>
        <p:spPr>
          <a:xfrm>
            <a:off x="8928100" y="45847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Income Level 4 demonstrates reduced online shopping activity, highlighting a need for targeted marketing strategies.</a:t>
            </a:r>
          </a:p>
        </p:txBody>
      </p:sp>
    </p:spTree>
    <p:extLst>
      <p:ext uri="{BB962C8B-B14F-4D97-AF65-F5344CB8AC3E}">
        <p14:creationId xmlns:p14="http://schemas.microsoft.com/office/powerpoint/2010/main" val="1437085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266311486"/>
              </p:ext>
            </p:extLst>
          </p:nvPr>
        </p:nvGraphicFramePr>
        <p:xfrm>
          <a:off x="1219200" y="1930400"/>
          <a:ext cx="1816100" cy="1816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1472462893"/>
              </p:ext>
            </p:extLst>
          </p:nvPr>
        </p:nvGraphicFramePr>
        <p:xfrm>
          <a:off x="3797300" y="1930400"/>
          <a:ext cx="1816100" cy="1816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4019861912"/>
              </p:ext>
            </p:extLst>
          </p:nvPr>
        </p:nvGraphicFramePr>
        <p:xfrm>
          <a:off x="6591300" y="1930400"/>
          <a:ext cx="1816100" cy="18161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3"/>
          <p:cNvGraphicFramePr/>
          <p:nvPr>
            <p:extLst>
              <p:ext uri="{D42A27DB-BD31-4B8C-83A1-F6EECF244321}">
                <p14:modId xmlns:p14="http://schemas.microsoft.com/office/powerpoint/2010/main" val="1840962819"/>
              </p:ext>
            </p:extLst>
          </p:nvPr>
        </p:nvGraphicFramePr>
        <p:xfrm>
          <a:off x="9207500" y="1930400"/>
          <a:ext cx="1816100" cy="1816100"/>
        </p:xfrm>
        <a:graphic>
          <a:graphicData uri="http://schemas.openxmlformats.org/drawingml/2006/chart">
            <c:chart xmlns:c="http://schemas.openxmlformats.org/drawingml/2006/chart" xmlns:r="http://schemas.openxmlformats.org/officeDocument/2006/relationships" r:id="rId6"/>
          </a:graphicData>
        </a:graphic>
      </p:graphicFrame>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solidFill>
                  <a:srgbClr val="000000"/>
                </a:solidFill>
                <a:latin typeface="Calibri"/>
                <a:ea typeface="Calibri"/>
                <a:cs typeface="Calibri"/>
              </a:rPr>
              <a:pPr algn="ctr"/>
              <a:t>16</a:t>
            </a:fld>
            <a:endParaRPr lang="en-US" sz="1050">
              <a:solidFill>
                <a:srgbClr val="000000"/>
              </a:solidFill>
              <a:latin typeface="Calibri"/>
              <a:ea typeface="Calibri"/>
              <a:cs typeface="Calibri"/>
            </a:endParaRPr>
          </a:p>
        </p:txBody>
      </p:sp>
      <p:sp>
        <p:nvSpPr>
          <p:cNvPr id="6" name="TextBox 5">
            <a:extLst>
              <a:ext uri="{FF2B5EF4-FFF2-40B4-BE49-F238E27FC236}">
                <a16:creationId xmlns:a16="http://schemas.microsoft.com/office/drawing/2014/main" id="{BC207BDA-B814-4DAA-922B-085E15DADBE0}"/>
              </a:ext>
            </a:extLst>
          </p:cNvPr>
          <p:cNvSpPr txBox="1"/>
          <p:nvPr/>
        </p:nvSpPr>
        <p:spPr>
          <a:xfrm>
            <a:off x="660400" y="495300"/>
            <a:ext cx="10439400" cy="1320800"/>
          </a:xfrm>
          <a:prstGeom prst="rect">
            <a:avLst/>
          </a:prstGeom>
          <a:noFill/>
        </p:spPr>
        <p:txBody>
          <a:bodyPr vertOverflow="overflow" vert="horz" wrap="square" rtlCol="0" anchor="t" anchorCtr="0">
            <a:spAutoFit/>
          </a:bodyPr>
          <a:lstStyle/>
          <a:p>
            <a:r>
              <a:rPr lang="en-US" sz="4400">
                <a:latin typeface="Segoi UI"/>
                <a:ea typeface="Calibri Bold"/>
                <a:cs typeface="Calibri Bold"/>
              </a:rPr>
              <a:t>DINK Households Impact</a:t>
            </a:r>
          </a:p>
        </p:txBody>
      </p:sp>
      <p:sp>
        <p:nvSpPr>
          <p:cNvPr id="7" name="TextBox 6">
            <a:extLst>
              <a:ext uri="{FF2B5EF4-FFF2-40B4-BE49-F238E27FC236}">
                <a16:creationId xmlns:a16="http://schemas.microsoft.com/office/drawing/2014/main" id="{30F5228E-59AA-4F8D-9D81-3784E387AF70}"/>
              </a:ext>
            </a:extLst>
          </p:cNvPr>
          <p:cNvSpPr txBox="1"/>
          <p:nvPr/>
        </p:nvSpPr>
        <p:spPr>
          <a:xfrm>
            <a:off x="16637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10%</a:t>
            </a:r>
          </a:p>
        </p:txBody>
      </p:sp>
      <p:sp>
        <p:nvSpPr>
          <p:cNvPr id="8" name="TextBox 7">
            <a:extLst>
              <a:ext uri="{FF2B5EF4-FFF2-40B4-BE49-F238E27FC236}">
                <a16:creationId xmlns:a16="http://schemas.microsoft.com/office/drawing/2014/main" id="{D56B04E5-E30B-46A7-AC45-40E57358C409}"/>
              </a:ext>
            </a:extLst>
          </p:cNvPr>
          <p:cNvSpPr txBox="1"/>
          <p:nvPr/>
        </p:nvSpPr>
        <p:spPr>
          <a:xfrm>
            <a:off x="42418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20%</a:t>
            </a:r>
          </a:p>
        </p:txBody>
      </p:sp>
      <p:sp>
        <p:nvSpPr>
          <p:cNvPr id="9" name="TextBox 8">
            <a:extLst>
              <a:ext uri="{FF2B5EF4-FFF2-40B4-BE49-F238E27FC236}">
                <a16:creationId xmlns:a16="http://schemas.microsoft.com/office/drawing/2014/main" id="{A80F020F-E46C-4459-A32B-864EDAB32224}"/>
              </a:ext>
            </a:extLst>
          </p:cNvPr>
          <p:cNvSpPr txBox="1"/>
          <p:nvPr/>
        </p:nvSpPr>
        <p:spPr>
          <a:xfrm>
            <a:off x="70358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30%</a:t>
            </a:r>
          </a:p>
        </p:txBody>
      </p:sp>
      <p:sp>
        <p:nvSpPr>
          <p:cNvPr id="10" name="TextBox 9">
            <a:extLst>
              <a:ext uri="{FF2B5EF4-FFF2-40B4-BE49-F238E27FC236}">
                <a16:creationId xmlns:a16="http://schemas.microsoft.com/office/drawing/2014/main" id="{8D974F7B-D919-4C4E-A211-E21C6CB05E57}"/>
              </a:ext>
            </a:extLst>
          </p:cNvPr>
          <p:cNvSpPr txBox="1"/>
          <p:nvPr/>
        </p:nvSpPr>
        <p:spPr>
          <a:xfrm>
            <a:off x="96520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40%</a:t>
            </a:r>
          </a:p>
        </p:txBody>
      </p:sp>
      <p:sp>
        <p:nvSpPr>
          <p:cNvPr id="11" name="TextBox 10">
            <a:extLst>
              <a:ext uri="{FF2B5EF4-FFF2-40B4-BE49-F238E27FC236}">
                <a16:creationId xmlns:a16="http://schemas.microsoft.com/office/drawing/2014/main" id="{ED9BBDCA-9A5B-409E-848B-D2FE082CF014}"/>
              </a:ext>
            </a:extLst>
          </p:cNvPr>
          <p:cNvSpPr txBox="1"/>
          <p:nvPr/>
        </p:nvSpPr>
        <p:spPr>
          <a:xfrm>
            <a:off x="927100" y="37973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Lowest DINK level</a:t>
            </a:r>
          </a:p>
        </p:txBody>
      </p:sp>
      <p:sp>
        <p:nvSpPr>
          <p:cNvPr id="12" name="TextBox 11">
            <a:extLst>
              <a:ext uri="{FF2B5EF4-FFF2-40B4-BE49-F238E27FC236}">
                <a16:creationId xmlns:a16="http://schemas.microsoft.com/office/drawing/2014/main" id="{0E7FF20F-3CDC-4C98-BF05-0891E982EF61}"/>
              </a:ext>
            </a:extLst>
          </p:cNvPr>
          <p:cNvSpPr txBox="1"/>
          <p:nvPr/>
        </p:nvSpPr>
        <p:spPr>
          <a:xfrm>
            <a:off x="927100" y="45974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DINK Level 1 shows the lowest level of online conversion, signifying minimal engagement from this demographic.</a:t>
            </a:r>
          </a:p>
        </p:txBody>
      </p:sp>
      <p:sp>
        <p:nvSpPr>
          <p:cNvPr id="13" name="TextBox 12">
            <a:extLst>
              <a:ext uri="{FF2B5EF4-FFF2-40B4-BE49-F238E27FC236}">
                <a16:creationId xmlns:a16="http://schemas.microsoft.com/office/drawing/2014/main" id="{77926B53-9B72-4B8D-A2E0-10C24D749378}"/>
              </a:ext>
            </a:extLst>
          </p:cNvPr>
          <p:cNvSpPr txBox="1"/>
          <p:nvPr/>
        </p:nvSpPr>
        <p:spPr>
          <a:xfrm>
            <a:off x="3505200" y="37973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Increasing trend</a:t>
            </a:r>
          </a:p>
        </p:txBody>
      </p:sp>
      <p:sp>
        <p:nvSpPr>
          <p:cNvPr id="14" name="TextBox 13">
            <a:extLst>
              <a:ext uri="{FF2B5EF4-FFF2-40B4-BE49-F238E27FC236}">
                <a16:creationId xmlns:a16="http://schemas.microsoft.com/office/drawing/2014/main" id="{A6DE8BA9-67A0-43BF-B918-E2A329E017F5}"/>
              </a:ext>
            </a:extLst>
          </p:cNvPr>
          <p:cNvSpPr txBox="1"/>
          <p:nvPr/>
        </p:nvSpPr>
        <p:spPr>
          <a:xfrm>
            <a:off x="3505200" y="45847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DINK Level 2 reflects an upward trend in online conversion, indicating the beginning of user engagement growth.</a:t>
            </a:r>
          </a:p>
        </p:txBody>
      </p:sp>
      <p:sp>
        <p:nvSpPr>
          <p:cNvPr id="15" name="TextBox 14">
            <a:extLst>
              <a:ext uri="{FF2B5EF4-FFF2-40B4-BE49-F238E27FC236}">
                <a16:creationId xmlns:a16="http://schemas.microsoft.com/office/drawing/2014/main" id="{817F88A8-B06E-4669-BB54-1D24A92A5735}"/>
              </a:ext>
            </a:extLst>
          </p:cNvPr>
          <p:cNvSpPr txBox="1"/>
          <p:nvPr/>
        </p:nvSpPr>
        <p:spPr>
          <a:xfrm>
            <a:off x="6286500" y="37846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Moderate online conversion</a:t>
            </a:r>
          </a:p>
        </p:txBody>
      </p:sp>
      <p:sp>
        <p:nvSpPr>
          <p:cNvPr id="16" name="TextBox 15">
            <a:extLst>
              <a:ext uri="{FF2B5EF4-FFF2-40B4-BE49-F238E27FC236}">
                <a16:creationId xmlns:a16="http://schemas.microsoft.com/office/drawing/2014/main" id="{12745706-3EED-49F4-8BB4-58FA9CF169F8}"/>
              </a:ext>
            </a:extLst>
          </p:cNvPr>
          <p:cNvSpPr txBox="1"/>
          <p:nvPr/>
        </p:nvSpPr>
        <p:spPr>
          <a:xfrm>
            <a:off x="6286500" y="45847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DINK Level 3 demonstrates moderate online conversion rates, showing improvement in consumer interaction and purchase intent.</a:t>
            </a:r>
          </a:p>
        </p:txBody>
      </p:sp>
      <p:sp>
        <p:nvSpPr>
          <p:cNvPr id="17" name="TextBox 16">
            <a:extLst>
              <a:ext uri="{FF2B5EF4-FFF2-40B4-BE49-F238E27FC236}">
                <a16:creationId xmlns:a16="http://schemas.microsoft.com/office/drawing/2014/main" id="{E44B5F8D-908C-473F-8DD6-FEBFF8C58141}"/>
              </a:ext>
            </a:extLst>
          </p:cNvPr>
          <p:cNvSpPr txBox="1"/>
          <p:nvPr/>
        </p:nvSpPr>
        <p:spPr>
          <a:xfrm>
            <a:off x="8928100" y="37846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Peak engagement</a:t>
            </a:r>
          </a:p>
        </p:txBody>
      </p:sp>
      <p:sp>
        <p:nvSpPr>
          <p:cNvPr id="18" name="TextBox 17">
            <a:extLst>
              <a:ext uri="{FF2B5EF4-FFF2-40B4-BE49-F238E27FC236}">
                <a16:creationId xmlns:a16="http://schemas.microsoft.com/office/drawing/2014/main" id="{9C688D97-EEA2-4FB8-B8C8-D3DBAB065ED6}"/>
              </a:ext>
            </a:extLst>
          </p:cNvPr>
          <p:cNvSpPr txBox="1"/>
          <p:nvPr/>
        </p:nvSpPr>
        <p:spPr>
          <a:xfrm>
            <a:off x="8928100" y="45847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DINK Level 4 exhibits peak levels of online conversion, suggesting optimal engagement and strong response from this group.</a:t>
            </a:r>
          </a:p>
        </p:txBody>
      </p:sp>
    </p:spTree>
    <p:extLst>
      <p:ext uri="{BB962C8B-B14F-4D97-AF65-F5344CB8AC3E}">
        <p14:creationId xmlns:p14="http://schemas.microsoft.com/office/powerpoint/2010/main" val="2964450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2742046271"/>
              </p:ext>
            </p:extLst>
          </p:nvPr>
        </p:nvGraphicFramePr>
        <p:xfrm>
          <a:off x="1219200" y="1930400"/>
          <a:ext cx="1816100" cy="1816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3385849265"/>
              </p:ext>
            </p:extLst>
          </p:nvPr>
        </p:nvGraphicFramePr>
        <p:xfrm>
          <a:off x="3797300" y="1930400"/>
          <a:ext cx="1816100" cy="1816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4225878166"/>
              </p:ext>
            </p:extLst>
          </p:nvPr>
        </p:nvGraphicFramePr>
        <p:xfrm>
          <a:off x="6591300" y="1930400"/>
          <a:ext cx="1816100" cy="18161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3"/>
          <p:cNvGraphicFramePr/>
          <p:nvPr>
            <p:extLst>
              <p:ext uri="{D42A27DB-BD31-4B8C-83A1-F6EECF244321}">
                <p14:modId xmlns:p14="http://schemas.microsoft.com/office/powerpoint/2010/main" val="3766386351"/>
              </p:ext>
            </p:extLst>
          </p:nvPr>
        </p:nvGraphicFramePr>
        <p:xfrm>
          <a:off x="9207500" y="1930400"/>
          <a:ext cx="1816100" cy="1816100"/>
        </p:xfrm>
        <a:graphic>
          <a:graphicData uri="http://schemas.openxmlformats.org/drawingml/2006/chart">
            <c:chart xmlns:c="http://schemas.openxmlformats.org/drawingml/2006/chart" xmlns:r="http://schemas.openxmlformats.org/officeDocument/2006/relationships" r:id="rId6"/>
          </a:graphicData>
        </a:graphic>
      </p:graphicFrame>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solidFill>
                  <a:srgbClr val="000000"/>
                </a:solidFill>
                <a:latin typeface="Calibri"/>
                <a:ea typeface="Calibri"/>
                <a:cs typeface="Calibri"/>
              </a:rPr>
              <a:pPr algn="ctr"/>
              <a:t>17</a:t>
            </a:fld>
            <a:endParaRPr lang="en-US" sz="1050">
              <a:solidFill>
                <a:srgbClr val="000000"/>
              </a:solidFill>
              <a:latin typeface="Calibri"/>
              <a:ea typeface="Calibri"/>
              <a:cs typeface="Calibri"/>
            </a:endParaRPr>
          </a:p>
        </p:txBody>
      </p:sp>
      <p:sp>
        <p:nvSpPr>
          <p:cNvPr id="6" name="TextBox 5">
            <a:extLst>
              <a:ext uri="{FF2B5EF4-FFF2-40B4-BE49-F238E27FC236}">
                <a16:creationId xmlns:a16="http://schemas.microsoft.com/office/drawing/2014/main" id="{56EBE042-2545-4036-A90D-22EA8A3A8876}"/>
              </a:ext>
            </a:extLst>
          </p:cNvPr>
          <p:cNvSpPr txBox="1"/>
          <p:nvPr/>
        </p:nvSpPr>
        <p:spPr>
          <a:xfrm>
            <a:off x="660400" y="495300"/>
            <a:ext cx="10439400" cy="1320800"/>
          </a:xfrm>
          <a:prstGeom prst="rect">
            <a:avLst/>
          </a:prstGeom>
          <a:noFill/>
        </p:spPr>
        <p:txBody>
          <a:bodyPr vertOverflow="overflow" vert="horz" wrap="square" rtlCol="0" anchor="t" anchorCtr="0">
            <a:spAutoFit/>
          </a:bodyPr>
          <a:lstStyle/>
          <a:p>
            <a:r>
              <a:rPr lang="en-US" sz="4400">
                <a:latin typeface="Segoi UI"/>
                <a:ea typeface="Calibri Bold"/>
                <a:cs typeface="Calibri Bold"/>
              </a:rPr>
              <a:t>Education Correlation</a:t>
            </a:r>
          </a:p>
        </p:txBody>
      </p:sp>
      <p:sp>
        <p:nvSpPr>
          <p:cNvPr id="7" name="TextBox 6">
            <a:extLst>
              <a:ext uri="{FF2B5EF4-FFF2-40B4-BE49-F238E27FC236}">
                <a16:creationId xmlns:a16="http://schemas.microsoft.com/office/drawing/2014/main" id="{8C0A4E34-9858-4FC7-AF23-4AE210AE9A0D}"/>
              </a:ext>
            </a:extLst>
          </p:cNvPr>
          <p:cNvSpPr txBox="1"/>
          <p:nvPr/>
        </p:nvSpPr>
        <p:spPr>
          <a:xfrm>
            <a:off x="16637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10%</a:t>
            </a:r>
          </a:p>
        </p:txBody>
      </p:sp>
      <p:sp>
        <p:nvSpPr>
          <p:cNvPr id="8" name="TextBox 7">
            <a:extLst>
              <a:ext uri="{FF2B5EF4-FFF2-40B4-BE49-F238E27FC236}">
                <a16:creationId xmlns:a16="http://schemas.microsoft.com/office/drawing/2014/main" id="{6DF44C9E-A2B7-48B3-BDCD-A6623DE31AAD}"/>
              </a:ext>
            </a:extLst>
          </p:cNvPr>
          <p:cNvSpPr txBox="1"/>
          <p:nvPr/>
        </p:nvSpPr>
        <p:spPr>
          <a:xfrm>
            <a:off x="42418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25%</a:t>
            </a:r>
          </a:p>
        </p:txBody>
      </p:sp>
      <p:sp>
        <p:nvSpPr>
          <p:cNvPr id="9" name="TextBox 8">
            <a:extLst>
              <a:ext uri="{FF2B5EF4-FFF2-40B4-BE49-F238E27FC236}">
                <a16:creationId xmlns:a16="http://schemas.microsoft.com/office/drawing/2014/main" id="{EAA3A9D1-BBD3-43F4-940D-D830F4DABEB6}"/>
              </a:ext>
            </a:extLst>
          </p:cNvPr>
          <p:cNvSpPr txBox="1"/>
          <p:nvPr/>
        </p:nvSpPr>
        <p:spPr>
          <a:xfrm>
            <a:off x="70358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40%</a:t>
            </a:r>
          </a:p>
        </p:txBody>
      </p:sp>
      <p:sp>
        <p:nvSpPr>
          <p:cNvPr id="10" name="TextBox 9">
            <a:extLst>
              <a:ext uri="{FF2B5EF4-FFF2-40B4-BE49-F238E27FC236}">
                <a16:creationId xmlns:a16="http://schemas.microsoft.com/office/drawing/2014/main" id="{F5CBBABA-FCF1-44EC-BD1A-116ABF81A64F}"/>
              </a:ext>
            </a:extLst>
          </p:cNvPr>
          <p:cNvSpPr txBox="1"/>
          <p:nvPr/>
        </p:nvSpPr>
        <p:spPr>
          <a:xfrm>
            <a:off x="96520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80%</a:t>
            </a:r>
          </a:p>
        </p:txBody>
      </p:sp>
      <p:sp>
        <p:nvSpPr>
          <p:cNvPr id="11" name="TextBox 10">
            <a:extLst>
              <a:ext uri="{FF2B5EF4-FFF2-40B4-BE49-F238E27FC236}">
                <a16:creationId xmlns:a16="http://schemas.microsoft.com/office/drawing/2014/main" id="{47B23D06-0984-41E2-AEA1-751B193D0287}"/>
              </a:ext>
            </a:extLst>
          </p:cNvPr>
          <p:cNvSpPr txBox="1"/>
          <p:nvPr/>
        </p:nvSpPr>
        <p:spPr>
          <a:xfrm>
            <a:off x="927100" y="37973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Lowest education</a:t>
            </a:r>
          </a:p>
        </p:txBody>
      </p:sp>
      <p:sp>
        <p:nvSpPr>
          <p:cNvPr id="12" name="TextBox 11">
            <a:extLst>
              <a:ext uri="{FF2B5EF4-FFF2-40B4-BE49-F238E27FC236}">
                <a16:creationId xmlns:a16="http://schemas.microsoft.com/office/drawing/2014/main" id="{289EB5A9-8709-4FC8-B4D1-C04F18D11D27}"/>
              </a:ext>
            </a:extLst>
          </p:cNvPr>
          <p:cNvSpPr txBox="1"/>
          <p:nvPr/>
        </p:nvSpPr>
        <p:spPr>
          <a:xfrm>
            <a:off x="927100" y="45974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Education Level 1 shows the lowest online shopping scores, indicating less engagement in e-commerce.</a:t>
            </a:r>
          </a:p>
        </p:txBody>
      </p:sp>
      <p:sp>
        <p:nvSpPr>
          <p:cNvPr id="13" name="TextBox 12">
            <a:extLst>
              <a:ext uri="{FF2B5EF4-FFF2-40B4-BE49-F238E27FC236}">
                <a16:creationId xmlns:a16="http://schemas.microsoft.com/office/drawing/2014/main" id="{2F3D60D6-D778-4BBA-A357-66A3ED1A4497}"/>
              </a:ext>
            </a:extLst>
          </p:cNvPr>
          <p:cNvSpPr txBox="1"/>
          <p:nvPr/>
        </p:nvSpPr>
        <p:spPr>
          <a:xfrm>
            <a:off x="3505200" y="37973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Rising rates</a:t>
            </a:r>
          </a:p>
        </p:txBody>
      </p:sp>
      <p:sp>
        <p:nvSpPr>
          <p:cNvPr id="14" name="TextBox 13">
            <a:extLst>
              <a:ext uri="{FF2B5EF4-FFF2-40B4-BE49-F238E27FC236}">
                <a16:creationId xmlns:a16="http://schemas.microsoft.com/office/drawing/2014/main" id="{1C6A8898-9B8D-4398-A82E-F1186111F0E5}"/>
              </a:ext>
            </a:extLst>
          </p:cNvPr>
          <p:cNvSpPr txBox="1"/>
          <p:nvPr/>
        </p:nvSpPr>
        <p:spPr>
          <a:xfrm>
            <a:off x="3505200" y="45847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Education Level 2 demonstrates increasing online scores, reflecting improved familiarity with online shopping.</a:t>
            </a:r>
          </a:p>
        </p:txBody>
      </p:sp>
      <p:sp>
        <p:nvSpPr>
          <p:cNvPr id="15" name="TextBox 14">
            <a:extLst>
              <a:ext uri="{FF2B5EF4-FFF2-40B4-BE49-F238E27FC236}">
                <a16:creationId xmlns:a16="http://schemas.microsoft.com/office/drawing/2014/main" id="{51B581FF-33D2-4809-8A03-7A08B98F7B4B}"/>
              </a:ext>
            </a:extLst>
          </p:cNvPr>
          <p:cNvSpPr txBox="1"/>
          <p:nvPr/>
        </p:nvSpPr>
        <p:spPr>
          <a:xfrm>
            <a:off x="6286500" y="37846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Middle ground</a:t>
            </a:r>
          </a:p>
        </p:txBody>
      </p:sp>
      <p:sp>
        <p:nvSpPr>
          <p:cNvPr id="16" name="TextBox 15">
            <a:extLst>
              <a:ext uri="{FF2B5EF4-FFF2-40B4-BE49-F238E27FC236}">
                <a16:creationId xmlns:a16="http://schemas.microsoft.com/office/drawing/2014/main" id="{4B44AF52-2877-4D17-A750-11E5A8798613}"/>
              </a:ext>
            </a:extLst>
          </p:cNvPr>
          <p:cNvSpPr txBox="1"/>
          <p:nvPr/>
        </p:nvSpPr>
        <p:spPr>
          <a:xfrm>
            <a:off x="6286500" y="45847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Education Level 3 maintains moderate online shopping scores, balancing between novice and expert shoppers.</a:t>
            </a:r>
          </a:p>
        </p:txBody>
      </p:sp>
      <p:sp>
        <p:nvSpPr>
          <p:cNvPr id="17" name="TextBox 16">
            <a:extLst>
              <a:ext uri="{FF2B5EF4-FFF2-40B4-BE49-F238E27FC236}">
                <a16:creationId xmlns:a16="http://schemas.microsoft.com/office/drawing/2014/main" id="{FF5D6563-1630-4B7E-B133-3DC5BFF2CD13}"/>
              </a:ext>
            </a:extLst>
          </p:cNvPr>
          <p:cNvSpPr txBox="1"/>
          <p:nvPr/>
        </p:nvSpPr>
        <p:spPr>
          <a:xfrm>
            <a:off x="8928100" y="3784600"/>
            <a:ext cx="24003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Highest education</a:t>
            </a:r>
          </a:p>
        </p:txBody>
      </p:sp>
      <p:sp>
        <p:nvSpPr>
          <p:cNvPr id="18" name="TextBox 17">
            <a:extLst>
              <a:ext uri="{FF2B5EF4-FFF2-40B4-BE49-F238E27FC236}">
                <a16:creationId xmlns:a16="http://schemas.microsoft.com/office/drawing/2014/main" id="{853F1829-9475-4578-AD3A-A6FDF529AAC9}"/>
              </a:ext>
            </a:extLst>
          </p:cNvPr>
          <p:cNvSpPr txBox="1"/>
          <p:nvPr/>
        </p:nvSpPr>
        <p:spPr>
          <a:xfrm>
            <a:off x="8928100" y="4584700"/>
            <a:ext cx="24003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Education Level 6 correlates with the highest online shopping scores, showcasing strong online purchasing power.</a:t>
            </a:r>
          </a:p>
        </p:txBody>
      </p:sp>
    </p:spTree>
    <p:extLst>
      <p:ext uri="{BB962C8B-B14F-4D97-AF65-F5344CB8AC3E}">
        <p14:creationId xmlns:p14="http://schemas.microsoft.com/office/powerpoint/2010/main" val="4130236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3629997644"/>
              </p:ext>
            </p:extLst>
          </p:nvPr>
        </p:nvGraphicFramePr>
        <p:xfrm>
          <a:off x="1524000" y="1917700"/>
          <a:ext cx="1816100" cy="1816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2260413187"/>
              </p:ext>
            </p:extLst>
          </p:nvPr>
        </p:nvGraphicFramePr>
        <p:xfrm>
          <a:off x="5219700" y="1917700"/>
          <a:ext cx="1816100" cy="1816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1585876001"/>
              </p:ext>
            </p:extLst>
          </p:nvPr>
        </p:nvGraphicFramePr>
        <p:xfrm>
          <a:off x="8826500" y="1917700"/>
          <a:ext cx="1816100" cy="1816100"/>
        </p:xfrm>
        <a:graphic>
          <a:graphicData uri="http://schemas.openxmlformats.org/drawingml/2006/chart">
            <c:chart xmlns:c="http://schemas.openxmlformats.org/drawingml/2006/chart" xmlns:r="http://schemas.openxmlformats.org/officeDocument/2006/relationships" r:id="rId5"/>
          </a:graphicData>
        </a:graphic>
      </p:graphicFrame>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solidFill>
                  <a:srgbClr val="000000"/>
                </a:solidFill>
                <a:latin typeface="Calibri"/>
                <a:ea typeface="Calibri"/>
                <a:cs typeface="Calibri"/>
              </a:rPr>
              <a:pPr algn="ctr"/>
              <a:t>18</a:t>
            </a:fld>
            <a:endParaRPr lang="en-US" sz="1050">
              <a:solidFill>
                <a:srgbClr val="000000"/>
              </a:solidFill>
              <a:latin typeface="Calibri"/>
              <a:ea typeface="Calibri"/>
              <a:cs typeface="Calibri"/>
            </a:endParaRPr>
          </a:p>
        </p:txBody>
      </p:sp>
      <p:sp>
        <p:nvSpPr>
          <p:cNvPr id="5" name="TextBox 4">
            <a:extLst>
              <a:ext uri="{FF2B5EF4-FFF2-40B4-BE49-F238E27FC236}">
                <a16:creationId xmlns:a16="http://schemas.microsoft.com/office/drawing/2014/main" id="{FE4E1E8C-9EEC-49FA-90CC-9CFCA601F727}"/>
              </a:ext>
            </a:extLst>
          </p:cNvPr>
          <p:cNvSpPr txBox="1"/>
          <p:nvPr/>
        </p:nvSpPr>
        <p:spPr>
          <a:xfrm>
            <a:off x="660400" y="495300"/>
            <a:ext cx="10439400" cy="1320800"/>
          </a:xfrm>
          <a:prstGeom prst="rect">
            <a:avLst/>
          </a:prstGeom>
          <a:noFill/>
        </p:spPr>
        <p:txBody>
          <a:bodyPr vertOverflow="overflow" vert="horz" wrap="square" rtlCol="0" anchor="t" anchorCtr="0">
            <a:spAutoFit/>
          </a:bodyPr>
          <a:lstStyle/>
          <a:p>
            <a:r>
              <a:rPr lang="en-US" sz="4400">
                <a:latin typeface="Segoi UI"/>
                <a:ea typeface="Calibri Bold"/>
                <a:cs typeface="Calibri Bold"/>
              </a:rPr>
              <a:t>Families with Young Children</a:t>
            </a:r>
          </a:p>
        </p:txBody>
      </p:sp>
      <p:sp>
        <p:nvSpPr>
          <p:cNvPr id="6" name="TextBox 5">
            <a:extLst>
              <a:ext uri="{FF2B5EF4-FFF2-40B4-BE49-F238E27FC236}">
                <a16:creationId xmlns:a16="http://schemas.microsoft.com/office/drawing/2014/main" id="{1AB119BE-90F7-4C82-BDDA-AF4E0489A331}"/>
              </a:ext>
            </a:extLst>
          </p:cNvPr>
          <p:cNvSpPr txBox="1"/>
          <p:nvPr/>
        </p:nvSpPr>
        <p:spPr>
          <a:xfrm>
            <a:off x="19685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15%</a:t>
            </a:r>
          </a:p>
        </p:txBody>
      </p:sp>
      <p:sp>
        <p:nvSpPr>
          <p:cNvPr id="7" name="TextBox 6">
            <a:extLst>
              <a:ext uri="{FF2B5EF4-FFF2-40B4-BE49-F238E27FC236}">
                <a16:creationId xmlns:a16="http://schemas.microsoft.com/office/drawing/2014/main" id="{00BFD682-F28F-4495-A765-EA6667CFF8D6}"/>
              </a:ext>
            </a:extLst>
          </p:cNvPr>
          <p:cNvSpPr txBox="1"/>
          <p:nvPr/>
        </p:nvSpPr>
        <p:spPr>
          <a:xfrm>
            <a:off x="5664200" y="25908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35%</a:t>
            </a:r>
          </a:p>
        </p:txBody>
      </p:sp>
      <p:sp>
        <p:nvSpPr>
          <p:cNvPr id="8" name="TextBox 7">
            <a:extLst>
              <a:ext uri="{FF2B5EF4-FFF2-40B4-BE49-F238E27FC236}">
                <a16:creationId xmlns:a16="http://schemas.microsoft.com/office/drawing/2014/main" id="{6678A6DB-8A95-4A81-BED9-E3CE7877EBAE}"/>
              </a:ext>
            </a:extLst>
          </p:cNvPr>
          <p:cNvSpPr txBox="1"/>
          <p:nvPr/>
        </p:nvSpPr>
        <p:spPr>
          <a:xfrm>
            <a:off x="9271000" y="2603500"/>
            <a:ext cx="914400" cy="457200"/>
          </a:xfrm>
          <a:prstGeom prst="rect">
            <a:avLst/>
          </a:prstGeom>
          <a:noFill/>
        </p:spPr>
        <p:txBody>
          <a:bodyPr vertOverflow="overflow" vert="horz" wrap="square" rtlCol="0" anchor="ctr" anchorCtr="1">
            <a:spAutoFit/>
          </a:bodyPr>
          <a:lstStyle/>
          <a:p>
            <a:pPr algn="ctr"/>
            <a:r>
              <a:rPr lang="en-US" sz="2400" b="1">
                <a:latin typeface="Calibri Bold"/>
                <a:ea typeface="Calibri Bold"/>
                <a:cs typeface="Calibri Bold"/>
              </a:rPr>
              <a:t>50%</a:t>
            </a:r>
          </a:p>
        </p:txBody>
      </p:sp>
      <p:sp>
        <p:nvSpPr>
          <p:cNvPr id="9" name="TextBox 8">
            <a:extLst>
              <a:ext uri="{FF2B5EF4-FFF2-40B4-BE49-F238E27FC236}">
                <a16:creationId xmlns:a16="http://schemas.microsoft.com/office/drawing/2014/main" id="{690963A9-769E-40E8-9276-17AEE51BED60}"/>
              </a:ext>
            </a:extLst>
          </p:cNvPr>
          <p:cNvSpPr txBox="1"/>
          <p:nvPr/>
        </p:nvSpPr>
        <p:spPr>
          <a:xfrm>
            <a:off x="914400" y="3810000"/>
            <a:ext cx="30607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Limited engagement</a:t>
            </a:r>
          </a:p>
        </p:txBody>
      </p:sp>
      <p:sp>
        <p:nvSpPr>
          <p:cNvPr id="10" name="TextBox 9">
            <a:extLst>
              <a:ext uri="{FF2B5EF4-FFF2-40B4-BE49-F238E27FC236}">
                <a16:creationId xmlns:a16="http://schemas.microsoft.com/office/drawing/2014/main" id="{2C99B5BF-6629-4A81-8D37-165DF97F0651}"/>
              </a:ext>
            </a:extLst>
          </p:cNvPr>
          <p:cNvSpPr txBox="1"/>
          <p:nvPr/>
        </p:nvSpPr>
        <p:spPr>
          <a:xfrm>
            <a:off x="914400" y="4622800"/>
            <a:ext cx="30607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This category shows the lowest counts of families with young children engaging in online insurance.</a:t>
            </a:r>
          </a:p>
        </p:txBody>
      </p:sp>
      <p:sp>
        <p:nvSpPr>
          <p:cNvPr id="11" name="TextBox 10">
            <a:extLst>
              <a:ext uri="{FF2B5EF4-FFF2-40B4-BE49-F238E27FC236}">
                <a16:creationId xmlns:a16="http://schemas.microsoft.com/office/drawing/2014/main" id="{F83825FF-430B-42B6-BA53-7F9E472E447D}"/>
              </a:ext>
            </a:extLst>
          </p:cNvPr>
          <p:cNvSpPr txBox="1"/>
          <p:nvPr/>
        </p:nvSpPr>
        <p:spPr>
          <a:xfrm>
            <a:off x="4559300" y="3822700"/>
            <a:ext cx="30607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Increased families</a:t>
            </a:r>
          </a:p>
        </p:txBody>
      </p:sp>
      <p:sp>
        <p:nvSpPr>
          <p:cNvPr id="12" name="TextBox 11">
            <a:extLst>
              <a:ext uri="{FF2B5EF4-FFF2-40B4-BE49-F238E27FC236}">
                <a16:creationId xmlns:a16="http://schemas.microsoft.com/office/drawing/2014/main" id="{C46F1AF2-109E-4D14-91DF-4068D9561578}"/>
              </a:ext>
            </a:extLst>
          </p:cNvPr>
          <p:cNvSpPr txBox="1"/>
          <p:nvPr/>
        </p:nvSpPr>
        <p:spPr>
          <a:xfrm>
            <a:off x="4559300" y="4610100"/>
            <a:ext cx="30607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Moderate SHOP_ONLINE values correlate with an increasing number of families accessing services.</a:t>
            </a:r>
          </a:p>
        </p:txBody>
      </p:sp>
      <p:sp>
        <p:nvSpPr>
          <p:cNvPr id="13" name="TextBox 12">
            <a:extLst>
              <a:ext uri="{FF2B5EF4-FFF2-40B4-BE49-F238E27FC236}">
                <a16:creationId xmlns:a16="http://schemas.microsoft.com/office/drawing/2014/main" id="{767678FE-9308-4C51-965C-6B42A554B6A6}"/>
              </a:ext>
            </a:extLst>
          </p:cNvPr>
          <p:cNvSpPr txBox="1"/>
          <p:nvPr/>
        </p:nvSpPr>
        <p:spPr>
          <a:xfrm>
            <a:off x="8204200" y="3810000"/>
            <a:ext cx="30607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ea typeface="Calibri Bold"/>
                <a:cs typeface="Calibri Bold"/>
              </a:rPr>
              <a:t>Significant growth</a:t>
            </a:r>
          </a:p>
        </p:txBody>
      </p:sp>
      <p:sp>
        <p:nvSpPr>
          <p:cNvPr id="14" name="TextBox 13">
            <a:extLst>
              <a:ext uri="{FF2B5EF4-FFF2-40B4-BE49-F238E27FC236}">
                <a16:creationId xmlns:a16="http://schemas.microsoft.com/office/drawing/2014/main" id="{C55CB571-1593-4FA3-8AC6-00F1F4B2927E}"/>
              </a:ext>
            </a:extLst>
          </p:cNvPr>
          <p:cNvSpPr txBox="1"/>
          <p:nvPr/>
        </p:nvSpPr>
        <p:spPr>
          <a:xfrm>
            <a:off x="8204200" y="4610100"/>
            <a:ext cx="3060700" cy="1320800"/>
          </a:xfrm>
          <a:prstGeom prst="rect">
            <a:avLst/>
          </a:prstGeom>
          <a:noFill/>
        </p:spPr>
        <p:txBody>
          <a:bodyPr vertOverflow="overflow" vert="horz" wrap="square" rtlCol="0" anchor="t">
            <a:spAutoFit/>
          </a:bodyPr>
          <a:lstStyle/>
          <a:p>
            <a:pPr algn="ctr"/>
            <a:r>
              <a:rPr lang="en-US" sz="1600">
                <a:solidFill>
                  <a:srgbClr val="404040"/>
                </a:solidFill>
                <a:latin typeface="Calibri"/>
                <a:ea typeface="Calibri"/>
                <a:cs typeface="Calibri"/>
              </a:rPr>
              <a:t>High SHOP_ONLINE levels indicate substantial growth in family engagement in online insurance offers.</a:t>
            </a:r>
          </a:p>
        </p:txBody>
      </p:sp>
    </p:spTree>
    <p:extLst>
      <p:ext uri="{BB962C8B-B14F-4D97-AF65-F5344CB8AC3E}">
        <p14:creationId xmlns:p14="http://schemas.microsoft.com/office/powerpoint/2010/main" val="392585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755904" y="2859024"/>
          <a:ext cx="10363200" cy="3621024"/>
        </p:xfrm>
        <a:graphic>
          <a:graphicData uri="http://schemas.openxmlformats.org/drawingml/2006/table">
            <a:tbl>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603504">
                <a:tc>
                  <a:txBody>
                    <a:bodyPr/>
                    <a:lstStyle/>
                    <a:p>
                      <a:pPr marL="0" indent="0">
                        <a:buNone/>
                      </a:pPr>
                      <a:r>
                        <a:rPr lang="en-US" sz="1400" dirty="0">
                          <a:solidFill>
                            <a:srgbClr val="FFFFFF"/>
                          </a:solidFill>
                          <a:latin typeface="Calibri Bold" pitchFamily="34" charset="0"/>
                          <a:ea typeface="Calibri Bold" pitchFamily="34" charset="-122"/>
                          <a:cs typeface="Calibri Bold" pitchFamily="34" charset="-120"/>
                        </a:rPr>
                        <a:t>DINK Level</a:t>
                      </a:r>
                      <a:endParaRPr lang="en-US" sz="1400" dirty="0">
                        <a:latin typeface="Calibri Bold" charset="0"/>
                        <a:ea typeface="Calibri Bold" charset="0"/>
                        <a:cs typeface="Calibr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A0F29"/>
                    </a:solidFill>
                  </a:tcPr>
                </a:tc>
                <a:tc>
                  <a:txBody>
                    <a:bodyPr/>
                    <a:lstStyle/>
                    <a:p>
                      <a:pPr marL="0" indent="0">
                        <a:buNone/>
                      </a:pPr>
                      <a:r>
                        <a:rPr lang="en-US" sz="1400" dirty="0">
                          <a:solidFill>
                            <a:srgbClr val="FFFFFF"/>
                          </a:solidFill>
                          <a:latin typeface="Calibri Bold" pitchFamily="34" charset="0"/>
                          <a:ea typeface="Calibri Bold" pitchFamily="34" charset="-122"/>
                          <a:cs typeface="Calibri Bold" pitchFamily="34" charset="-120"/>
                        </a:rPr>
                        <a:t>Average SHOP_ONLINE Score</a:t>
                      </a:r>
                      <a:endParaRPr lang="en-US" sz="1400" dirty="0">
                        <a:latin typeface="Calibri Bold" charset="0"/>
                        <a:ea typeface="Calibri Bold" charset="0"/>
                        <a:cs typeface="Calibr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A0F29"/>
                    </a:solidFill>
                  </a:tcPr>
                </a:tc>
                <a:extLst>
                  <a:ext uri="{0D108BD9-81ED-4DB2-BD59-A6C34878D82A}">
                    <a16:rowId xmlns:a16="http://schemas.microsoft.com/office/drawing/2014/main" val="10000"/>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1</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8"/>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1.95</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8"/>
                    </a:solidFill>
                  </a:tcPr>
                </a:tc>
                <a:extLst>
                  <a:ext uri="{0D108BD9-81ED-4DB2-BD59-A6C34878D82A}">
                    <a16:rowId xmlns:a16="http://schemas.microsoft.com/office/drawing/2014/main" val="10001"/>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2</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3.25</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D"/>
                    </a:solidFill>
                  </a:tcPr>
                </a:tc>
                <a:extLst>
                  <a:ext uri="{0D108BD9-81ED-4DB2-BD59-A6C34878D82A}">
                    <a16:rowId xmlns:a16="http://schemas.microsoft.com/office/drawing/2014/main" val="10002"/>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3</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8"/>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4.50</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8"/>
                    </a:solidFill>
                  </a:tcPr>
                </a:tc>
                <a:extLst>
                  <a:ext uri="{0D108BD9-81ED-4DB2-BD59-A6C34878D82A}">
                    <a16:rowId xmlns:a16="http://schemas.microsoft.com/office/drawing/2014/main" val="10003"/>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4</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4.75</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D"/>
                    </a:solidFill>
                  </a:tcPr>
                </a:tc>
                <a:extLst>
                  <a:ext uri="{0D108BD9-81ED-4DB2-BD59-A6C34878D82A}">
                    <a16:rowId xmlns:a16="http://schemas.microsoft.com/office/drawing/2014/main" val="10004"/>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6</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8"/>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5.94</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8"/>
                    </a:solidFill>
                  </a:tcPr>
                </a:tc>
                <a:extLst>
                  <a:ext uri="{0D108BD9-81ED-4DB2-BD59-A6C34878D82A}">
                    <a16:rowId xmlns:a16="http://schemas.microsoft.com/office/drawing/2014/main" val="10005"/>
                  </a:ext>
                </a:extLst>
              </a:tr>
            </a:tbl>
          </a:graphicData>
        </a:graphic>
      </p:graphicFrame>
      <p:sp>
        <p:nvSpPr>
          <p:cNvPr id="3" name="Text 0"/>
          <p:cNvSpPr/>
          <p:nvPr/>
        </p:nvSpPr>
        <p:spPr>
          <a:xfrm>
            <a:off x="660400" y="368300"/>
            <a:ext cx="10439400" cy="1066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a:latin typeface="Segoi UI"/>
              </a:rPr>
              <a:t>DINK vs Online Conversion</a:t>
            </a:r>
            <a:endParaRPr lang="en-US" sz="4400" dirty="0">
              <a:latin typeface="Segoi UI"/>
            </a:endParaRP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5" name="Text 2"/>
          <p:cNvSpPr/>
          <p:nvPr/>
        </p:nvSpPr>
        <p:spPr>
          <a:xfrm>
            <a:off x="736600" y="1485900"/>
            <a:ext cx="9842500" cy="660400"/>
          </a:xfrm>
          <a:prstGeom prst="rect">
            <a:avLst/>
          </a:prstGeom>
          <a:noFill/>
          <a:ln/>
        </p:spPr>
        <p:txBody>
          <a:bodyPr wrap="square"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1600">
                <a:latin typeface="Calibri"/>
                <a:ea typeface="Calibri"/>
                <a:cs typeface="Calibri"/>
              </a:rPr>
              <a:t>This table shows the average SHOP_ONLINE scores across different DINK levels. The value trends confirm that higher DINK scores lead to higher online conversion.</a:t>
            </a:r>
            <a:endParaRPr lang="en-US" sz="1600" dirty="0">
              <a:latin typeface="Calibri"/>
              <a:ea typeface="Calibri"/>
              <a:cs typeface="Calibri"/>
            </a:endParaRPr>
          </a:p>
        </p:txBody>
      </p:sp>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solidFill>
                  <a:srgbClr val="000000"/>
                </a:solidFill>
                <a:latin typeface="Calibri"/>
                <a:ea typeface="Calibri"/>
                <a:cs typeface="Calibri"/>
              </a:rPr>
              <a:pPr algn="ctr"/>
              <a:t>19</a:t>
            </a:fld>
            <a:endParaRPr lang="en-US" sz="1050">
              <a:solidFill>
                <a:srgbClr val="000000"/>
              </a:solidFill>
              <a:latin typeface="Calibri"/>
              <a:ea typeface="Calibri"/>
              <a:cs typeface="Calibri"/>
            </a:endParaRPr>
          </a:p>
        </p:txBody>
      </p:sp>
    </p:spTree>
    <p:extLst>
      <p:ext uri="{BB962C8B-B14F-4D97-AF65-F5344CB8AC3E}">
        <p14:creationId xmlns:p14="http://schemas.microsoft.com/office/powerpoint/2010/main" val="298258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wrap="square" anchor="b">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p:txBody>
          <a:bodyPr>
            <a:normAutofit/>
          </a:bodyPr>
          <a:lstStyle/>
          <a:p>
            <a:r>
              <a:rPr lang="en-US" dirty="0"/>
              <a:t>Introduction</a:t>
            </a:r>
          </a:p>
          <a:p>
            <a:r>
              <a:rPr lang="en-US" dirty="0"/>
              <a:t>Building confidence</a:t>
            </a:r>
          </a:p>
          <a:p>
            <a:r>
              <a:rPr lang="en-US" dirty="0"/>
              <a:t>Engaging the audience</a:t>
            </a:r>
          </a:p>
          <a:p>
            <a:r>
              <a:rPr lang="en-US" dirty="0"/>
              <a:t>Visual aids</a:t>
            </a:r>
          </a:p>
          <a:p>
            <a:r>
              <a:rPr lang="en-US" dirty="0"/>
              <a:t>Final tips &amp; takeaways</a:t>
            </a:r>
          </a:p>
        </p:txBody>
      </p:sp>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3"/>
          <a:srcRect t="15" b="15"/>
          <a:stretch/>
        </p:blipFill>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0026A8-F1D1-D2DD-F518-536048BB253E}"/>
              </a:ext>
            </a:extLst>
          </p:cNvPr>
          <p:cNvSpPr>
            <a:spLocks noGrp="1"/>
          </p:cNvSpPr>
          <p:nvPr>
            <p:ph type="sldNum" sz="quarter" idx="4"/>
          </p:nvPr>
        </p:nvSpPr>
        <p:spPr/>
        <p:txBody>
          <a:bodyPr/>
          <a:lstStyle/>
          <a:p>
            <a:fld id="{2E72D20E-321F-EE4C-A76D-7EFD4B1BDA03}" type="slidenum">
              <a:rPr lang="en-US" smtClean="0"/>
              <a:pPr/>
              <a:t>20</a:t>
            </a:fld>
            <a:endParaRPr lang="en-US" dirty="0"/>
          </a:p>
        </p:txBody>
      </p:sp>
      <p:sp>
        <p:nvSpPr>
          <p:cNvPr id="3" name="Title 2">
            <a:extLst>
              <a:ext uri="{FF2B5EF4-FFF2-40B4-BE49-F238E27FC236}">
                <a16:creationId xmlns:a16="http://schemas.microsoft.com/office/drawing/2014/main" id="{9D71EDDC-EC5D-ACA5-8FF1-FDCCD56BD6C5}"/>
              </a:ext>
            </a:extLst>
          </p:cNvPr>
          <p:cNvSpPr>
            <a:spLocks noGrp="1"/>
          </p:cNvSpPr>
          <p:nvPr>
            <p:ph type="title"/>
          </p:nvPr>
        </p:nvSpPr>
        <p:spPr/>
        <p:txBody>
          <a:bodyPr/>
          <a:lstStyle/>
          <a:p>
            <a:r>
              <a:rPr lang="en-US"/>
              <a:t>Conclusion &amp; Insights</a:t>
            </a:r>
          </a:p>
        </p:txBody>
      </p:sp>
      <p:sp>
        <p:nvSpPr>
          <p:cNvPr id="4" name="Text Placeholder 3">
            <a:extLst>
              <a:ext uri="{FF2B5EF4-FFF2-40B4-BE49-F238E27FC236}">
                <a16:creationId xmlns:a16="http://schemas.microsoft.com/office/drawing/2014/main" id="{49EEDD6B-773B-F829-DF41-FEA09E8F0A22}"/>
              </a:ext>
            </a:extLst>
          </p:cNvPr>
          <p:cNvSpPr>
            <a:spLocks noGrp="1"/>
          </p:cNvSpPr>
          <p:nvPr>
            <p:ph type="body" sz="quarter" idx="13"/>
          </p:nvPr>
        </p:nvSpPr>
        <p:spPr/>
        <p:txBody>
          <a:bodyPr/>
          <a:lstStyle/>
          <a:p>
            <a:r>
              <a:rPr lang="en-US" dirty="0"/>
              <a:t>Our analysis reveals critical patterns in online conversions. By emphasizing marketing strategies tailored to budget-conscious and dual-income, no-kids households (DINKs), we can enhance engagement. Focusing on these groups allows for effective allocation of resources, ensuring our campaigns resonate with target audiences.</a:t>
            </a:r>
          </a:p>
        </p:txBody>
      </p:sp>
      <p:sp>
        <p:nvSpPr>
          <p:cNvPr id="5" name="Text Placeholder 4">
            <a:extLst>
              <a:ext uri="{FF2B5EF4-FFF2-40B4-BE49-F238E27FC236}">
                <a16:creationId xmlns:a16="http://schemas.microsoft.com/office/drawing/2014/main" id="{63DB9241-43C3-C6C3-3FCF-58FB6DB631A7}"/>
              </a:ext>
            </a:extLst>
          </p:cNvPr>
          <p:cNvSpPr>
            <a:spLocks noGrp="1"/>
          </p:cNvSpPr>
          <p:nvPr>
            <p:ph type="body" sz="quarter" idx="14"/>
          </p:nvPr>
        </p:nvSpPr>
        <p:spPr/>
        <p:txBody>
          <a:bodyPr/>
          <a:lstStyle/>
          <a:p>
            <a:r>
              <a:rPr lang="en-US"/>
              <a:t>Key Marketing Takeaways</a:t>
            </a:r>
          </a:p>
        </p:txBody>
      </p:sp>
      <p:pic>
        <p:nvPicPr>
          <p:cNvPr id="7" name="Picture Placeholder 6">
            <a:extLst>
              <a:ext uri="{FF2B5EF4-FFF2-40B4-BE49-F238E27FC236}">
                <a16:creationId xmlns:a16="http://schemas.microsoft.com/office/drawing/2014/main" id="{6C3E37B2-783C-F335-72D1-EAEEB24FB655}"/>
              </a:ext>
            </a:extLst>
          </p:cNvPr>
          <p:cNvPicPr>
            <a:picLocks noGrp="1" noChangeAspect="1"/>
          </p:cNvPicPr>
          <p:nvPr>
            <p:ph type="pic" sz="quarter" idx="19"/>
          </p:nvPr>
        </p:nvPicPr>
        <p:blipFill>
          <a:blip r:embed="rId2"/>
          <a:srcRect t="6764" b="6764"/>
          <a:stretch>
            <a:fillRect/>
          </a:stretch>
        </p:blipFill>
        <p:spPr/>
      </p:pic>
    </p:spTree>
    <p:extLst>
      <p:ext uri="{BB962C8B-B14F-4D97-AF65-F5344CB8AC3E}">
        <p14:creationId xmlns:p14="http://schemas.microsoft.com/office/powerpoint/2010/main" val="1942933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2454-FF9C-2E94-93F8-409BBC413DA0}"/>
              </a:ext>
            </a:extLst>
          </p:cNvPr>
          <p:cNvSpPr>
            <a:spLocks noGrp="1"/>
          </p:cNvSpPr>
          <p:nvPr>
            <p:ph type="title"/>
          </p:nvPr>
        </p:nvSpPr>
        <p:spPr/>
        <p:txBody>
          <a:bodyPr/>
          <a:lstStyle/>
          <a:p>
            <a:r>
              <a:rPr lang="en-US"/>
              <a:t>Online Conversion Analysis</a:t>
            </a:r>
          </a:p>
        </p:txBody>
      </p:sp>
      <p:sp>
        <p:nvSpPr>
          <p:cNvPr id="3" name="Text Placeholder 2">
            <a:extLst>
              <a:ext uri="{FF2B5EF4-FFF2-40B4-BE49-F238E27FC236}">
                <a16:creationId xmlns:a16="http://schemas.microsoft.com/office/drawing/2014/main" id="{67211AF0-F579-5580-0F8A-C2EAF4E9E3F7}"/>
              </a:ext>
            </a:extLst>
          </p:cNvPr>
          <p:cNvSpPr>
            <a:spLocks noGrp="1"/>
          </p:cNvSpPr>
          <p:nvPr>
            <p:ph type="body" sz="quarter" idx="15"/>
          </p:nvPr>
        </p:nvSpPr>
        <p:spPr/>
        <p:txBody>
          <a:bodyPr/>
          <a:lstStyle/>
          <a:p>
            <a:r>
              <a:rPr lang="en-US"/>
              <a:t>By Your Name</a:t>
            </a:r>
          </a:p>
        </p:txBody>
      </p:sp>
      <p:sp>
        <p:nvSpPr>
          <p:cNvPr id="4" name="Text Placeholder 3">
            <a:extLst>
              <a:ext uri="{FF2B5EF4-FFF2-40B4-BE49-F238E27FC236}">
                <a16:creationId xmlns:a16="http://schemas.microsoft.com/office/drawing/2014/main" id="{64E5C4FA-658B-88B4-6C95-B8CE6071667A}"/>
              </a:ext>
            </a:extLst>
          </p:cNvPr>
          <p:cNvSpPr>
            <a:spLocks noGrp="1"/>
          </p:cNvSpPr>
          <p:nvPr>
            <p:ph type="body" sz="quarter" idx="14"/>
          </p:nvPr>
        </p:nvSpPr>
        <p:spPr/>
        <p:txBody>
          <a:bodyPr/>
          <a:lstStyle/>
          <a:p>
            <a:r>
              <a:rPr lang="en-US"/>
              <a:t>April - 2025</a:t>
            </a:r>
          </a:p>
        </p:txBody>
      </p:sp>
    </p:spTree>
    <p:extLst>
      <p:ext uri="{BB962C8B-B14F-4D97-AF65-F5344CB8AC3E}">
        <p14:creationId xmlns:p14="http://schemas.microsoft.com/office/powerpoint/2010/main" val="3377654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440F4A-5EBE-AA5B-67BB-7E59D8E0F16D}"/>
              </a:ext>
            </a:extLst>
          </p:cNvPr>
          <p:cNvSpPr>
            <a:spLocks noGrp="1"/>
          </p:cNvSpPr>
          <p:nvPr>
            <p:ph type="title"/>
          </p:nvPr>
        </p:nvSpPr>
        <p:spPr/>
        <p:txBody>
          <a:bodyPr anchor="b">
            <a:normAutofit/>
          </a:bodyPr>
          <a:lstStyle/>
          <a:p>
            <a:pPr algn="ctr"/>
            <a:r>
              <a:rPr lang="en-US" dirty="0"/>
              <a:t>DATASETS USED</a:t>
            </a:r>
          </a:p>
        </p:txBody>
      </p:sp>
    </p:spTree>
    <p:extLst>
      <p:ext uri="{BB962C8B-B14F-4D97-AF65-F5344CB8AC3E}">
        <p14:creationId xmlns:p14="http://schemas.microsoft.com/office/powerpoint/2010/main" val="278439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609600" y="2560320"/>
          <a:ext cx="10363200" cy="3621024"/>
        </p:xfrm>
        <a:graphic>
          <a:graphicData uri="http://schemas.openxmlformats.org/drawingml/2006/table">
            <a:tbl>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603504">
                <a:tc>
                  <a:txBody>
                    <a:bodyPr/>
                    <a:lstStyle/>
                    <a:p>
                      <a:pPr marL="0" indent="0">
                        <a:buNone/>
                      </a:pPr>
                      <a:r>
                        <a:rPr lang="en-US" sz="1400" dirty="0">
                          <a:solidFill>
                            <a:srgbClr val="FFFFFF"/>
                          </a:solidFill>
                          <a:latin typeface="Segoe UI Bold" pitchFamily="34" charset="0"/>
                          <a:ea typeface="Segoe UI Bold" pitchFamily="34" charset="-122"/>
                          <a:cs typeface="Segoe UI Bold" pitchFamily="34" charset="-120"/>
                        </a:rPr>
                        <a:t>Income Level</a:t>
                      </a:r>
                      <a:endParaRPr lang="en-US" sz="1400" dirty="0">
                        <a:latin typeface="Segoe UI Bold" charset="0"/>
                        <a:ea typeface="Segoe UI Bold" charset="0"/>
                        <a:cs typeface="Segoe U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158F"/>
                    </a:solidFill>
                  </a:tcPr>
                </a:tc>
                <a:tc>
                  <a:txBody>
                    <a:bodyPr/>
                    <a:lstStyle/>
                    <a:p>
                      <a:pPr marL="0" indent="0">
                        <a:buNone/>
                      </a:pPr>
                      <a:r>
                        <a:rPr lang="en-US" sz="1400" dirty="0">
                          <a:solidFill>
                            <a:srgbClr val="FFFFFF"/>
                          </a:solidFill>
                          <a:latin typeface="Segoe UI Bold" pitchFamily="34" charset="0"/>
                          <a:ea typeface="Segoe UI Bold" pitchFamily="34" charset="-122"/>
                          <a:cs typeface="Segoe UI Bold" pitchFamily="34" charset="-120"/>
                        </a:rPr>
                        <a:t>Average SHOP_ONLINE</a:t>
                      </a:r>
                      <a:endParaRPr lang="en-US" sz="1400" dirty="0">
                        <a:latin typeface="Segoe UI Bold" charset="0"/>
                        <a:ea typeface="Segoe UI Bold" charset="0"/>
                        <a:cs typeface="Segoe U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158F"/>
                    </a:solidFill>
                  </a:tcPr>
                </a:tc>
                <a:extLst>
                  <a:ext uri="{0D108BD9-81ED-4DB2-BD59-A6C34878D82A}">
                    <a16:rowId xmlns:a16="http://schemas.microsoft.com/office/drawing/2014/main" val="10000"/>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0</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2.85</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extLst>
                  <a:ext uri="{0D108BD9-81ED-4DB2-BD59-A6C34878D82A}">
                    <a16:rowId xmlns:a16="http://schemas.microsoft.com/office/drawing/2014/main" val="10001"/>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1</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3.05</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extLst>
                  <a:ext uri="{0D108BD9-81ED-4DB2-BD59-A6C34878D82A}">
                    <a16:rowId xmlns:a16="http://schemas.microsoft.com/office/drawing/2014/main" val="10002"/>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2</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4.11</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extLst>
                  <a:ext uri="{0D108BD9-81ED-4DB2-BD59-A6C34878D82A}">
                    <a16:rowId xmlns:a16="http://schemas.microsoft.com/office/drawing/2014/main" val="10003"/>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3</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4.81</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extLst>
                  <a:ext uri="{0D108BD9-81ED-4DB2-BD59-A6C34878D82A}">
                    <a16:rowId xmlns:a16="http://schemas.microsoft.com/office/drawing/2014/main" val="10004"/>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4</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5.46</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extLst>
                  <a:ext uri="{0D108BD9-81ED-4DB2-BD59-A6C34878D82A}">
                    <a16:rowId xmlns:a16="http://schemas.microsoft.com/office/drawing/2014/main" val="10005"/>
                  </a:ext>
                </a:extLst>
              </a:tr>
            </a:tbl>
          </a:graphicData>
        </a:graphic>
      </p:graphicFrame>
      <p:sp>
        <p:nvSpPr>
          <p:cNvPr id="3" name="Text 0"/>
          <p:cNvSpPr/>
          <p:nvPr/>
        </p:nvSpPr>
        <p:spPr>
          <a:xfrm>
            <a:off x="469900" y="596900"/>
            <a:ext cx="10439400" cy="1066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a:solidFill>
                  <a:srgbClr val="262626"/>
                </a:solidFill>
                <a:latin typeface="Arial Black"/>
              </a:rPr>
              <a:t>Conversion by Income Level</a:t>
            </a:r>
            <a:endParaRPr lang="en-US" sz="4400" dirty="0">
              <a:solidFill>
                <a:srgbClr val="262626"/>
              </a:solidFill>
              <a:latin typeface="Arial Black"/>
            </a:endParaRP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5" name="Text 2"/>
          <p:cNvSpPr/>
          <p:nvPr/>
        </p:nvSpPr>
        <p:spPr>
          <a:xfrm>
            <a:off x="584200" y="1778000"/>
            <a:ext cx="9842500" cy="660400"/>
          </a:xfrm>
          <a:prstGeom prst="rect">
            <a:avLst/>
          </a:prstGeom>
          <a:noFill/>
          <a:ln/>
        </p:spPr>
        <p:txBody>
          <a:bodyPr wrap="square"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1600">
                <a:latin typeface="Segoe UI"/>
                <a:cs typeface="Segoe UI"/>
              </a:rPr>
              <a:t>This table summarizes the average online conversion rates across different income levels.</a:t>
            </a:r>
            <a:endParaRPr lang="en-US" sz="1600" dirty="0">
              <a:latin typeface="Segoe UI"/>
              <a:cs typeface="Segoe UI"/>
            </a:endParaRPr>
          </a:p>
        </p:txBody>
      </p:sp>
    </p:spTree>
    <p:extLst>
      <p:ext uri="{BB962C8B-B14F-4D97-AF65-F5344CB8AC3E}">
        <p14:creationId xmlns:p14="http://schemas.microsoft.com/office/powerpoint/2010/main" val="1528574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3008457042"/>
              </p:ext>
            </p:extLst>
          </p:nvPr>
        </p:nvGraphicFramePr>
        <p:xfrm>
          <a:off x="1524000" y="1917700"/>
          <a:ext cx="1816100" cy="1816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3239459812"/>
              </p:ext>
            </p:extLst>
          </p:nvPr>
        </p:nvGraphicFramePr>
        <p:xfrm>
          <a:off x="5219700" y="1917700"/>
          <a:ext cx="1816100" cy="1816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3553107192"/>
              </p:ext>
            </p:extLst>
          </p:nvPr>
        </p:nvGraphicFramePr>
        <p:xfrm>
          <a:off x="8826500" y="1917700"/>
          <a:ext cx="1816100" cy="181610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930ECE-ECBC-438D-AFB3-681A29F162F0}"/>
              </a:ext>
            </a:extLst>
          </p:cNvPr>
          <p:cNvSpPr txBox="1"/>
          <p:nvPr/>
        </p:nvSpPr>
        <p:spPr>
          <a:xfrm>
            <a:off x="469900" y="723900"/>
            <a:ext cx="10439400" cy="1320800"/>
          </a:xfrm>
          <a:prstGeom prst="rect">
            <a:avLst/>
          </a:prstGeom>
          <a:noFill/>
        </p:spPr>
        <p:txBody>
          <a:bodyPr vertOverflow="overflow" vert="horz" wrap="square" rtlCol="0" anchor="t" anchorCtr="0">
            <a:spAutoFit/>
          </a:bodyPr>
          <a:lstStyle/>
          <a:p>
            <a:r>
              <a:rPr lang="en-US" sz="4400" b="1">
                <a:solidFill>
                  <a:srgbClr val="262626"/>
                </a:solidFill>
                <a:latin typeface="Arial Black"/>
                <a:cs typeface="Segoe UI Bold"/>
              </a:rPr>
              <a:t>DINK Households Analysis</a:t>
            </a:r>
          </a:p>
        </p:txBody>
      </p:sp>
      <p:sp>
        <p:nvSpPr>
          <p:cNvPr id="6" name="TextBox 5">
            <a:extLst>
              <a:ext uri="{FF2B5EF4-FFF2-40B4-BE49-F238E27FC236}">
                <a16:creationId xmlns:a16="http://schemas.microsoft.com/office/drawing/2014/main" id="{07B95CBD-0E80-4277-99A0-F9136117E218}"/>
              </a:ext>
            </a:extLst>
          </p:cNvPr>
          <p:cNvSpPr txBox="1"/>
          <p:nvPr/>
        </p:nvSpPr>
        <p:spPr>
          <a:xfrm>
            <a:off x="1968500" y="2603500"/>
            <a:ext cx="914400" cy="457200"/>
          </a:xfrm>
          <a:prstGeom prst="rect">
            <a:avLst/>
          </a:prstGeom>
          <a:noFill/>
        </p:spPr>
        <p:txBody>
          <a:bodyPr vertOverflow="overflow" vert="horz" wrap="square" rtlCol="0" anchor="ctr" anchorCtr="1">
            <a:spAutoFit/>
          </a:bodyPr>
          <a:lstStyle/>
          <a:p>
            <a:pPr algn="ctr"/>
            <a:r>
              <a:rPr lang="en-US" sz="2400" b="1">
                <a:latin typeface="Segoe UI Bold"/>
                <a:cs typeface="Segoe UI Bold"/>
              </a:rPr>
              <a:t>10%</a:t>
            </a:r>
          </a:p>
        </p:txBody>
      </p:sp>
      <p:sp>
        <p:nvSpPr>
          <p:cNvPr id="7" name="TextBox 6">
            <a:extLst>
              <a:ext uri="{FF2B5EF4-FFF2-40B4-BE49-F238E27FC236}">
                <a16:creationId xmlns:a16="http://schemas.microsoft.com/office/drawing/2014/main" id="{7DC3E53E-3992-4440-8B9E-56EE9D71B67C}"/>
              </a:ext>
            </a:extLst>
          </p:cNvPr>
          <p:cNvSpPr txBox="1"/>
          <p:nvPr/>
        </p:nvSpPr>
        <p:spPr>
          <a:xfrm>
            <a:off x="5664200" y="2590800"/>
            <a:ext cx="914400" cy="457200"/>
          </a:xfrm>
          <a:prstGeom prst="rect">
            <a:avLst/>
          </a:prstGeom>
          <a:noFill/>
        </p:spPr>
        <p:txBody>
          <a:bodyPr vertOverflow="overflow" vert="horz" wrap="square" rtlCol="0" anchor="ctr" anchorCtr="1">
            <a:spAutoFit/>
          </a:bodyPr>
          <a:lstStyle/>
          <a:p>
            <a:pPr algn="ctr"/>
            <a:r>
              <a:rPr lang="en-US" sz="2400" b="1">
                <a:latin typeface="Segoe UI Bold"/>
                <a:cs typeface="Segoe UI Bold"/>
              </a:rPr>
              <a:t>20%</a:t>
            </a:r>
          </a:p>
        </p:txBody>
      </p:sp>
      <p:sp>
        <p:nvSpPr>
          <p:cNvPr id="8" name="TextBox 7">
            <a:extLst>
              <a:ext uri="{FF2B5EF4-FFF2-40B4-BE49-F238E27FC236}">
                <a16:creationId xmlns:a16="http://schemas.microsoft.com/office/drawing/2014/main" id="{97B0B199-EAAA-4348-BC23-D5DD1D1DFAC1}"/>
              </a:ext>
            </a:extLst>
          </p:cNvPr>
          <p:cNvSpPr txBox="1"/>
          <p:nvPr/>
        </p:nvSpPr>
        <p:spPr>
          <a:xfrm>
            <a:off x="9271000" y="2603500"/>
            <a:ext cx="914400" cy="457200"/>
          </a:xfrm>
          <a:prstGeom prst="rect">
            <a:avLst/>
          </a:prstGeom>
          <a:noFill/>
        </p:spPr>
        <p:txBody>
          <a:bodyPr vertOverflow="overflow" vert="horz" wrap="square" rtlCol="0" anchor="ctr" anchorCtr="1">
            <a:spAutoFit/>
          </a:bodyPr>
          <a:lstStyle/>
          <a:p>
            <a:pPr algn="ctr"/>
            <a:r>
              <a:rPr lang="en-US" sz="2400" b="1">
                <a:latin typeface="Segoe UI Bold"/>
                <a:cs typeface="Segoe UI Bold"/>
              </a:rPr>
              <a:t>25%</a:t>
            </a:r>
          </a:p>
        </p:txBody>
      </p:sp>
      <p:sp>
        <p:nvSpPr>
          <p:cNvPr id="9" name="TextBox 8">
            <a:extLst>
              <a:ext uri="{FF2B5EF4-FFF2-40B4-BE49-F238E27FC236}">
                <a16:creationId xmlns:a16="http://schemas.microsoft.com/office/drawing/2014/main" id="{995C7005-5D31-4DE2-AE62-A65A5F4EDDEB}"/>
              </a:ext>
            </a:extLst>
          </p:cNvPr>
          <p:cNvSpPr txBox="1"/>
          <p:nvPr/>
        </p:nvSpPr>
        <p:spPr>
          <a:xfrm>
            <a:off x="914400" y="3810000"/>
            <a:ext cx="3060700" cy="736600"/>
          </a:xfrm>
          <a:prstGeom prst="rect">
            <a:avLst/>
          </a:prstGeom>
          <a:noFill/>
        </p:spPr>
        <p:txBody>
          <a:bodyPr vertOverflow="overflow" vert="horz" wrap="square" rtlCol="0" anchor="b" anchorCtr="1">
            <a:spAutoFit/>
          </a:bodyPr>
          <a:lstStyle/>
          <a:p>
            <a:pPr algn="ctr"/>
            <a:r>
              <a:rPr lang="en-US">
                <a:latin typeface="Segoe UI Bold"/>
                <a:cs typeface="Segoe UI Bold"/>
              </a:rPr>
              <a:t>CONVERSION RATE FOR 1 CHILD</a:t>
            </a:r>
          </a:p>
        </p:txBody>
      </p:sp>
      <p:sp>
        <p:nvSpPr>
          <p:cNvPr id="10" name="TextBox 9">
            <a:extLst>
              <a:ext uri="{FF2B5EF4-FFF2-40B4-BE49-F238E27FC236}">
                <a16:creationId xmlns:a16="http://schemas.microsoft.com/office/drawing/2014/main" id="{DE9774C2-7B26-4357-A46C-C5A06B3B12DE}"/>
              </a:ext>
            </a:extLst>
          </p:cNvPr>
          <p:cNvSpPr txBox="1"/>
          <p:nvPr/>
        </p:nvSpPr>
        <p:spPr>
          <a:xfrm>
            <a:off x="914400" y="4622800"/>
            <a:ext cx="3060700" cy="1320800"/>
          </a:xfrm>
          <a:prstGeom prst="rect">
            <a:avLst/>
          </a:prstGeom>
          <a:noFill/>
        </p:spPr>
        <p:txBody>
          <a:bodyPr vertOverflow="overflow" vert="horz" wrap="square" rtlCol="0" anchor="t">
            <a:spAutoFit/>
          </a:bodyPr>
          <a:lstStyle/>
          <a:p>
            <a:pPr algn="ctr"/>
            <a:r>
              <a:rPr lang="en-US" sz="1600">
                <a:latin typeface="Segoe UI"/>
                <a:cs typeface="Segoe UI"/>
              </a:rPr>
              <a:t>10% of dual-income, no-kid households effectively engage in online shopping, reflecting a growing trend.</a:t>
            </a:r>
          </a:p>
        </p:txBody>
      </p:sp>
      <p:sp>
        <p:nvSpPr>
          <p:cNvPr id="11" name="TextBox 10">
            <a:extLst>
              <a:ext uri="{FF2B5EF4-FFF2-40B4-BE49-F238E27FC236}">
                <a16:creationId xmlns:a16="http://schemas.microsoft.com/office/drawing/2014/main" id="{6535C9CD-53DB-4EB4-8EC4-E3B923877139}"/>
              </a:ext>
            </a:extLst>
          </p:cNvPr>
          <p:cNvSpPr txBox="1"/>
          <p:nvPr/>
        </p:nvSpPr>
        <p:spPr>
          <a:xfrm>
            <a:off x="4559300" y="3822700"/>
            <a:ext cx="3060700" cy="736600"/>
          </a:xfrm>
          <a:prstGeom prst="rect">
            <a:avLst/>
          </a:prstGeom>
          <a:noFill/>
        </p:spPr>
        <p:txBody>
          <a:bodyPr vertOverflow="overflow" vert="horz" wrap="square" rtlCol="0" anchor="b" anchorCtr="1">
            <a:spAutoFit/>
          </a:bodyPr>
          <a:lstStyle/>
          <a:p>
            <a:pPr algn="ctr"/>
            <a:r>
              <a:rPr lang="en-US">
                <a:latin typeface="Segoe UI Bold"/>
                <a:cs typeface="Segoe UI Bold"/>
              </a:rPr>
              <a:t>CONVERSION RATE FOR 2 CHILDREN</a:t>
            </a:r>
          </a:p>
        </p:txBody>
      </p:sp>
      <p:sp>
        <p:nvSpPr>
          <p:cNvPr id="12" name="TextBox 11">
            <a:extLst>
              <a:ext uri="{FF2B5EF4-FFF2-40B4-BE49-F238E27FC236}">
                <a16:creationId xmlns:a16="http://schemas.microsoft.com/office/drawing/2014/main" id="{9AFE4DEC-B40A-416E-B752-6D263898A672}"/>
              </a:ext>
            </a:extLst>
          </p:cNvPr>
          <p:cNvSpPr txBox="1"/>
          <p:nvPr/>
        </p:nvSpPr>
        <p:spPr>
          <a:xfrm>
            <a:off x="4559300" y="4610100"/>
            <a:ext cx="3060700" cy="1320800"/>
          </a:xfrm>
          <a:prstGeom prst="rect">
            <a:avLst/>
          </a:prstGeom>
          <a:noFill/>
        </p:spPr>
        <p:txBody>
          <a:bodyPr vertOverflow="overflow" vert="horz" wrap="square" rtlCol="0" anchor="t">
            <a:spAutoFit/>
          </a:bodyPr>
          <a:lstStyle/>
          <a:p>
            <a:pPr algn="ctr"/>
            <a:r>
              <a:rPr lang="en-US" sz="1600">
                <a:latin typeface="Segoe UI"/>
                <a:cs typeface="Segoe UI"/>
              </a:rPr>
              <a:t>20% of DINK households are increasingly active in online shopping, highlighting their spending capacity.</a:t>
            </a:r>
          </a:p>
        </p:txBody>
      </p:sp>
      <p:sp>
        <p:nvSpPr>
          <p:cNvPr id="13" name="TextBox 12">
            <a:extLst>
              <a:ext uri="{FF2B5EF4-FFF2-40B4-BE49-F238E27FC236}">
                <a16:creationId xmlns:a16="http://schemas.microsoft.com/office/drawing/2014/main" id="{1EA9E09F-8C15-4B47-A94E-4732845E41A9}"/>
              </a:ext>
            </a:extLst>
          </p:cNvPr>
          <p:cNvSpPr txBox="1"/>
          <p:nvPr/>
        </p:nvSpPr>
        <p:spPr>
          <a:xfrm>
            <a:off x="8204200" y="3810000"/>
            <a:ext cx="3060700" cy="736600"/>
          </a:xfrm>
          <a:prstGeom prst="rect">
            <a:avLst/>
          </a:prstGeom>
          <a:noFill/>
        </p:spPr>
        <p:txBody>
          <a:bodyPr vertOverflow="overflow" vert="horz" wrap="square" rtlCol="0" anchor="b" anchorCtr="1">
            <a:spAutoFit/>
          </a:bodyPr>
          <a:lstStyle/>
          <a:p>
            <a:pPr algn="ctr"/>
            <a:r>
              <a:rPr lang="en-US">
                <a:latin typeface="Segoe UI Bold"/>
                <a:cs typeface="Segoe UI Bold"/>
              </a:rPr>
              <a:t>CONVERSION RATE FOR 3 CHILDREN</a:t>
            </a:r>
          </a:p>
        </p:txBody>
      </p:sp>
      <p:sp>
        <p:nvSpPr>
          <p:cNvPr id="14" name="TextBox 13">
            <a:extLst>
              <a:ext uri="{FF2B5EF4-FFF2-40B4-BE49-F238E27FC236}">
                <a16:creationId xmlns:a16="http://schemas.microsoft.com/office/drawing/2014/main" id="{50B7E372-CDC9-4903-A374-C16200F1ECC8}"/>
              </a:ext>
            </a:extLst>
          </p:cNvPr>
          <p:cNvSpPr txBox="1"/>
          <p:nvPr/>
        </p:nvSpPr>
        <p:spPr>
          <a:xfrm>
            <a:off x="8204200" y="4610100"/>
            <a:ext cx="3060700" cy="1320800"/>
          </a:xfrm>
          <a:prstGeom prst="rect">
            <a:avLst/>
          </a:prstGeom>
          <a:noFill/>
        </p:spPr>
        <p:txBody>
          <a:bodyPr vertOverflow="overflow" vert="horz" wrap="square" rtlCol="0" anchor="t">
            <a:spAutoFit/>
          </a:bodyPr>
          <a:lstStyle/>
          <a:p>
            <a:pPr algn="ctr"/>
            <a:r>
              <a:rPr lang="en-US" sz="1600">
                <a:latin typeface="Segoe UI"/>
                <a:cs typeface="Segoe UI"/>
              </a:rPr>
              <a:t>25% of DINK households frequently shop online, indicating a significant shift towards digital retail.</a:t>
            </a:r>
          </a:p>
        </p:txBody>
      </p:sp>
    </p:spTree>
    <p:extLst>
      <p:ext uri="{BB962C8B-B14F-4D97-AF65-F5344CB8AC3E}">
        <p14:creationId xmlns:p14="http://schemas.microsoft.com/office/powerpoint/2010/main" val="868990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609600" y="2560320"/>
          <a:ext cx="10363200" cy="2414016"/>
        </p:xfrm>
        <a:graphic>
          <a:graphicData uri="http://schemas.openxmlformats.org/drawingml/2006/table">
            <a:tbl>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603504">
                <a:tc>
                  <a:txBody>
                    <a:bodyPr/>
                    <a:lstStyle/>
                    <a:p>
                      <a:pPr marL="0" indent="0">
                        <a:buNone/>
                      </a:pPr>
                      <a:r>
                        <a:rPr lang="en-US" sz="1400" dirty="0">
                          <a:solidFill>
                            <a:srgbClr val="FFFFFF"/>
                          </a:solidFill>
                          <a:latin typeface="Segoe UI Bold" pitchFamily="34" charset="0"/>
                          <a:ea typeface="Segoe UI Bold" pitchFamily="34" charset="-122"/>
                          <a:cs typeface="Segoe UI Bold" pitchFamily="34" charset="-120"/>
                        </a:rPr>
                        <a:t>Education Level</a:t>
                      </a:r>
                      <a:endParaRPr lang="en-US" sz="1400" dirty="0">
                        <a:latin typeface="Segoe UI Bold" charset="0"/>
                        <a:ea typeface="Segoe UI Bold" charset="0"/>
                        <a:cs typeface="Segoe U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158F"/>
                    </a:solidFill>
                  </a:tcPr>
                </a:tc>
                <a:tc>
                  <a:txBody>
                    <a:bodyPr/>
                    <a:lstStyle/>
                    <a:p>
                      <a:pPr marL="0" indent="0">
                        <a:buNone/>
                      </a:pPr>
                      <a:r>
                        <a:rPr lang="en-US" sz="1400" dirty="0">
                          <a:solidFill>
                            <a:srgbClr val="FFFFFF"/>
                          </a:solidFill>
                          <a:latin typeface="Segoe UI Bold" pitchFamily="34" charset="0"/>
                          <a:ea typeface="Segoe UI Bold" pitchFamily="34" charset="-122"/>
                          <a:cs typeface="Segoe UI Bold" pitchFamily="34" charset="-120"/>
                        </a:rPr>
                        <a:t>Average EDUC_HIGH (SHOP_ONLINE)</a:t>
                      </a:r>
                      <a:endParaRPr lang="en-US" sz="1400" dirty="0">
                        <a:latin typeface="Segoe UI Bold" charset="0"/>
                        <a:ea typeface="Segoe UI Bold" charset="0"/>
                        <a:cs typeface="Segoe U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158F"/>
                    </a:solidFill>
                  </a:tcPr>
                </a:tc>
                <a:extLst>
                  <a:ext uri="{0D108BD9-81ED-4DB2-BD59-A6C34878D82A}">
                    <a16:rowId xmlns:a16="http://schemas.microsoft.com/office/drawing/2014/main" val="10000"/>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High School</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3.24</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extLst>
                  <a:ext uri="{0D108BD9-81ED-4DB2-BD59-A6C34878D82A}">
                    <a16:rowId xmlns:a16="http://schemas.microsoft.com/office/drawing/2014/main" val="10001"/>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Undergraduate</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4.24</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extLst>
                  <a:ext uri="{0D108BD9-81ED-4DB2-BD59-A6C34878D82A}">
                    <a16:rowId xmlns:a16="http://schemas.microsoft.com/office/drawing/2014/main" val="10002"/>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Postgraduate</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5.94</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extLst>
                  <a:ext uri="{0D108BD9-81ED-4DB2-BD59-A6C34878D82A}">
                    <a16:rowId xmlns:a16="http://schemas.microsoft.com/office/drawing/2014/main" val="10003"/>
                  </a:ext>
                </a:extLst>
              </a:tr>
            </a:tbl>
          </a:graphicData>
        </a:graphic>
      </p:graphicFrame>
      <p:sp>
        <p:nvSpPr>
          <p:cNvPr id="3" name="Text 0"/>
          <p:cNvSpPr/>
          <p:nvPr/>
        </p:nvSpPr>
        <p:spPr>
          <a:xfrm>
            <a:off x="469900" y="596900"/>
            <a:ext cx="10439400" cy="1066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a:solidFill>
                  <a:srgbClr val="262626"/>
                </a:solidFill>
                <a:latin typeface="Arial Black"/>
              </a:rPr>
              <a:t>Education Impact</a:t>
            </a:r>
            <a:endParaRPr lang="en-US" sz="4400" dirty="0">
              <a:solidFill>
                <a:srgbClr val="262626"/>
              </a:solidFill>
              <a:latin typeface="Arial Black"/>
            </a:endParaRP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5" name="Text 2"/>
          <p:cNvSpPr/>
          <p:nvPr/>
        </p:nvSpPr>
        <p:spPr>
          <a:xfrm>
            <a:off x="584200" y="1778000"/>
            <a:ext cx="9842500" cy="660400"/>
          </a:xfrm>
          <a:prstGeom prst="rect">
            <a:avLst/>
          </a:prstGeom>
          <a:noFill/>
          <a:ln/>
        </p:spPr>
        <p:txBody>
          <a:bodyPr wrap="square"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1600">
                <a:latin typeface="Segoe UI"/>
                <a:cs typeface="Segoe UI"/>
              </a:rPr>
              <a:t>The data presented highlights how different levels of education correlate with online shopping behavior.</a:t>
            </a:r>
            <a:endParaRPr lang="en-US" sz="1600" dirty="0">
              <a:latin typeface="Segoe UI"/>
              <a:cs typeface="Segoe UI"/>
            </a:endParaRPr>
          </a:p>
        </p:txBody>
      </p:sp>
    </p:spTree>
    <p:extLst>
      <p:ext uri="{BB962C8B-B14F-4D97-AF65-F5344CB8AC3E}">
        <p14:creationId xmlns:p14="http://schemas.microsoft.com/office/powerpoint/2010/main" val="2493282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609600" y="2560320"/>
          <a:ext cx="10363200" cy="3017520"/>
        </p:xfrm>
        <a:graphic>
          <a:graphicData uri="http://schemas.openxmlformats.org/drawingml/2006/table">
            <a:tbl>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603504">
                <a:tc>
                  <a:txBody>
                    <a:bodyPr/>
                    <a:lstStyle/>
                    <a:p>
                      <a:pPr marL="0" indent="0">
                        <a:buNone/>
                      </a:pPr>
                      <a:r>
                        <a:rPr lang="en-US" sz="1400" dirty="0">
                          <a:solidFill>
                            <a:srgbClr val="FFFFFF"/>
                          </a:solidFill>
                          <a:latin typeface="Segoe UI Bold" pitchFamily="34" charset="0"/>
                          <a:ea typeface="Segoe UI Bold" pitchFamily="34" charset="-122"/>
                          <a:cs typeface="Segoe UI Bold" pitchFamily="34" charset="-120"/>
                        </a:rPr>
                        <a:t>Family Status</a:t>
                      </a:r>
                      <a:endParaRPr lang="en-US" sz="1400" dirty="0">
                        <a:latin typeface="Segoe UI Bold" charset="0"/>
                        <a:ea typeface="Segoe UI Bold" charset="0"/>
                        <a:cs typeface="Segoe U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158F"/>
                    </a:solidFill>
                  </a:tcPr>
                </a:tc>
                <a:tc>
                  <a:txBody>
                    <a:bodyPr/>
                    <a:lstStyle/>
                    <a:p>
                      <a:pPr marL="0" indent="0">
                        <a:buNone/>
                      </a:pPr>
                      <a:r>
                        <a:rPr lang="en-US" sz="1400" dirty="0">
                          <a:solidFill>
                            <a:srgbClr val="FFFFFF"/>
                          </a:solidFill>
                          <a:latin typeface="Segoe UI Bold" pitchFamily="34" charset="0"/>
                          <a:ea typeface="Segoe UI Bold" pitchFamily="34" charset="-122"/>
                          <a:cs typeface="Segoe UI Bold" pitchFamily="34" charset="-120"/>
                        </a:rPr>
                        <a:t>Count of FAM_CHILD_Y</a:t>
                      </a:r>
                      <a:endParaRPr lang="en-US" sz="1400" dirty="0">
                        <a:latin typeface="Segoe UI Bold" charset="0"/>
                        <a:ea typeface="Segoe UI Bold" charset="0"/>
                        <a:cs typeface="Segoe U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158F"/>
                    </a:solidFill>
                  </a:tcPr>
                </a:tc>
                <a:extLst>
                  <a:ext uri="{0D108BD9-81ED-4DB2-BD59-A6C34878D82A}">
                    <a16:rowId xmlns:a16="http://schemas.microsoft.com/office/drawing/2014/main" val="10000"/>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Single</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2.3K</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extLst>
                  <a:ext uri="{0D108BD9-81ED-4DB2-BD59-A6C34878D82A}">
                    <a16:rowId xmlns:a16="http://schemas.microsoft.com/office/drawing/2014/main" val="10001"/>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DINK</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4.5K</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extLst>
                  <a:ext uri="{0D108BD9-81ED-4DB2-BD59-A6C34878D82A}">
                    <a16:rowId xmlns:a16="http://schemas.microsoft.com/office/drawing/2014/main" val="10002"/>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Couple with Children</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1.7K</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extLst>
                  <a:ext uri="{0D108BD9-81ED-4DB2-BD59-A6C34878D82A}">
                    <a16:rowId xmlns:a16="http://schemas.microsoft.com/office/drawing/2014/main" val="10003"/>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Families</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2.6K</a:t>
                      </a:r>
                      <a:endParaRPr lang="en-US" sz="1400" dirty="0">
                        <a:latin typeface="Segoe Ui" charset="0"/>
                        <a:ea typeface="Segoe Ui" charset="0"/>
                        <a:cs typeface="Segoe U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extLst>
                  <a:ext uri="{0D108BD9-81ED-4DB2-BD59-A6C34878D82A}">
                    <a16:rowId xmlns:a16="http://schemas.microsoft.com/office/drawing/2014/main" val="10004"/>
                  </a:ext>
                </a:extLst>
              </a:tr>
            </a:tbl>
          </a:graphicData>
        </a:graphic>
      </p:graphicFrame>
      <p:sp>
        <p:nvSpPr>
          <p:cNvPr id="3" name="Text 0"/>
          <p:cNvSpPr/>
          <p:nvPr/>
        </p:nvSpPr>
        <p:spPr>
          <a:xfrm>
            <a:off x="469900" y="596900"/>
            <a:ext cx="10439400" cy="1066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a:solidFill>
                  <a:srgbClr val="262626"/>
                </a:solidFill>
                <a:latin typeface="Arial Black"/>
              </a:rPr>
              <a:t>Family Status Insights</a:t>
            </a:r>
            <a:endParaRPr lang="en-US" sz="4400" dirty="0">
              <a:solidFill>
                <a:srgbClr val="262626"/>
              </a:solidFill>
              <a:latin typeface="Arial Black"/>
            </a:endParaRP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5" name="Text 2"/>
          <p:cNvSpPr/>
          <p:nvPr/>
        </p:nvSpPr>
        <p:spPr>
          <a:xfrm>
            <a:off x="584200" y="1778000"/>
            <a:ext cx="9842500" cy="660400"/>
          </a:xfrm>
          <a:prstGeom prst="rect">
            <a:avLst/>
          </a:prstGeom>
          <a:noFill/>
          <a:ln/>
        </p:spPr>
        <p:txBody>
          <a:bodyPr wrap="square"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1600">
                <a:latin typeface="Segoe UI"/>
                <a:cs typeface="Segoe UI"/>
              </a:rPr>
              <a:t>This table illustrates online shopping behaviors based on different family statuses.</a:t>
            </a:r>
            <a:endParaRPr lang="en-US" sz="1600" dirty="0">
              <a:latin typeface="Segoe UI"/>
              <a:cs typeface="Segoe UI"/>
            </a:endParaRPr>
          </a:p>
        </p:txBody>
      </p:sp>
    </p:spTree>
    <p:extLst>
      <p:ext uri="{BB962C8B-B14F-4D97-AF65-F5344CB8AC3E}">
        <p14:creationId xmlns:p14="http://schemas.microsoft.com/office/powerpoint/2010/main" val="3363092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F41A-3E95-0B3D-394A-B71F9F9B9890}"/>
              </a:ext>
            </a:extLst>
          </p:cNvPr>
          <p:cNvSpPr>
            <a:spLocks noGrp="1"/>
          </p:cNvSpPr>
          <p:nvPr>
            <p:ph type="title"/>
          </p:nvPr>
        </p:nvSpPr>
        <p:spPr/>
        <p:txBody>
          <a:bodyPr/>
          <a:lstStyle/>
          <a:p>
            <a:r>
              <a:rPr lang="en-US"/>
              <a:t>Overall Conversion Rates</a:t>
            </a:r>
          </a:p>
        </p:txBody>
      </p:sp>
      <p:sp>
        <p:nvSpPr>
          <p:cNvPr id="3" name="Text Placeholder 2">
            <a:extLst>
              <a:ext uri="{FF2B5EF4-FFF2-40B4-BE49-F238E27FC236}">
                <a16:creationId xmlns:a16="http://schemas.microsoft.com/office/drawing/2014/main" id="{E6639B86-72EE-B23C-D7DF-2E7D367E02C4}"/>
              </a:ext>
            </a:extLst>
          </p:cNvPr>
          <p:cNvSpPr>
            <a:spLocks noGrp="1"/>
          </p:cNvSpPr>
          <p:nvPr>
            <p:ph type="body" sz="quarter" idx="15"/>
          </p:nvPr>
        </p:nvSpPr>
        <p:spPr/>
        <p:txBody>
          <a:bodyPr/>
          <a:lstStyle/>
          <a:p>
            <a:r>
              <a:rPr lang="en-US"/>
              <a:t>AVERAGE SHOP_ONLINE</a:t>
            </a:r>
          </a:p>
        </p:txBody>
      </p:sp>
      <p:sp>
        <p:nvSpPr>
          <p:cNvPr id="4" name="Text Placeholder 3">
            <a:extLst>
              <a:ext uri="{FF2B5EF4-FFF2-40B4-BE49-F238E27FC236}">
                <a16:creationId xmlns:a16="http://schemas.microsoft.com/office/drawing/2014/main" id="{C732B75B-F321-7636-FD48-D9FFC70C2C1B}"/>
              </a:ext>
            </a:extLst>
          </p:cNvPr>
          <p:cNvSpPr>
            <a:spLocks noGrp="1"/>
          </p:cNvSpPr>
          <p:nvPr>
            <p:ph type="body" sz="quarter" idx="16"/>
          </p:nvPr>
        </p:nvSpPr>
        <p:spPr/>
        <p:txBody>
          <a:bodyPr/>
          <a:lstStyle/>
          <a:p>
            <a:r>
              <a:rPr lang="en-US"/>
              <a:t>The average online shopping conversion rate stands at 4.51%. This figure indicates a robust inclination for consumers to complete purchases through digital platforms. Such a rate demonstrates the effectiveness of current online strategies and highlights the growing trust in e-commerce. Businesses can leverage this data to optimize marketing and enhance user experience, driving more transactions.</a:t>
            </a:r>
          </a:p>
        </p:txBody>
      </p:sp>
      <p:pic>
        <p:nvPicPr>
          <p:cNvPr id="7" name="Picture Placeholder 6">
            <a:extLst>
              <a:ext uri="{FF2B5EF4-FFF2-40B4-BE49-F238E27FC236}">
                <a16:creationId xmlns:a16="http://schemas.microsoft.com/office/drawing/2014/main" id="{A5457BAB-E226-FFDC-2551-8DBDEA8C36AB}"/>
              </a:ext>
            </a:extLst>
          </p:cNvPr>
          <p:cNvPicPr>
            <a:picLocks noGrp="1" noChangeAspect="1"/>
          </p:cNvPicPr>
          <p:nvPr>
            <p:ph type="pic" sz="quarter" idx="39"/>
          </p:nvPr>
        </p:nvPicPr>
        <p:blipFill>
          <a:blip r:embed="rId2"/>
          <a:srcRect l="691" r="691"/>
          <a:stretch>
            <a:fillRect/>
          </a:stretch>
        </p:blipFill>
        <p:spPr/>
      </p:pic>
      <p:sp>
        <p:nvSpPr>
          <p:cNvPr id="6" name="Text Placeholder 5">
            <a:extLst>
              <a:ext uri="{FF2B5EF4-FFF2-40B4-BE49-F238E27FC236}">
                <a16:creationId xmlns:a16="http://schemas.microsoft.com/office/drawing/2014/main" id="{8C3DCEB2-9C3D-0306-ECB9-72659B262282}"/>
              </a:ext>
            </a:extLst>
          </p:cNvPr>
          <p:cNvSpPr>
            <a:spLocks noGrp="1"/>
          </p:cNvSpPr>
          <p:nvPr>
            <p:ph type="body" sz="quarter" idx="46"/>
          </p:nvPr>
        </p:nvSpPr>
        <p:spPr/>
        <p:txBody>
          <a:bodyPr/>
          <a:lstStyle/>
          <a:p>
            <a:r>
              <a:rPr lang="en-US"/>
              <a:t>Online Conversion Analysis</a:t>
            </a:r>
          </a:p>
        </p:txBody>
      </p:sp>
    </p:spTree>
    <p:extLst>
      <p:ext uri="{BB962C8B-B14F-4D97-AF65-F5344CB8AC3E}">
        <p14:creationId xmlns:p14="http://schemas.microsoft.com/office/powerpoint/2010/main" val="1809255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2454-FF9C-2E94-93F8-409BBC413DA0}"/>
              </a:ext>
            </a:extLst>
          </p:cNvPr>
          <p:cNvSpPr>
            <a:spLocks noGrp="1"/>
          </p:cNvSpPr>
          <p:nvPr>
            <p:ph type="title"/>
          </p:nvPr>
        </p:nvSpPr>
        <p:spPr/>
        <p:txBody>
          <a:bodyPr/>
          <a:lstStyle/>
          <a:p>
            <a:r>
              <a:rPr lang="en-US"/>
              <a:t>Demographics Impacting Online Conversions</a:t>
            </a:r>
          </a:p>
        </p:txBody>
      </p:sp>
      <p:sp>
        <p:nvSpPr>
          <p:cNvPr id="3" name="Text Placeholder 2">
            <a:extLst>
              <a:ext uri="{FF2B5EF4-FFF2-40B4-BE49-F238E27FC236}">
                <a16:creationId xmlns:a16="http://schemas.microsoft.com/office/drawing/2014/main" id="{67211AF0-F579-5580-0F8A-C2EAF4E9E3F7}"/>
              </a:ext>
            </a:extLst>
          </p:cNvPr>
          <p:cNvSpPr>
            <a:spLocks noGrp="1"/>
          </p:cNvSpPr>
          <p:nvPr>
            <p:ph type="body" sz="quarter" idx="15"/>
          </p:nvPr>
        </p:nvSpPr>
        <p:spPr/>
        <p:txBody>
          <a:bodyPr/>
          <a:lstStyle/>
          <a:p>
            <a:r>
              <a:rPr lang="en-US"/>
              <a:t>By Akash Soralle</a:t>
            </a:r>
          </a:p>
        </p:txBody>
      </p:sp>
      <p:sp>
        <p:nvSpPr>
          <p:cNvPr id="4" name="Text Placeholder 3">
            <a:extLst>
              <a:ext uri="{FF2B5EF4-FFF2-40B4-BE49-F238E27FC236}">
                <a16:creationId xmlns:a16="http://schemas.microsoft.com/office/drawing/2014/main" id="{64E5C4FA-658B-88B4-6C95-B8CE6071667A}"/>
              </a:ext>
            </a:extLst>
          </p:cNvPr>
          <p:cNvSpPr>
            <a:spLocks noGrp="1"/>
          </p:cNvSpPr>
          <p:nvPr>
            <p:ph type="body" sz="quarter" idx="14"/>
          </p:nvPr>
        </p:nvSpPr>
        <p:spPr/>
        <p:txBody>
          <a:bodyPr/>
          <a:lstStyle/>
          <a:p>
            <a:r>
              <a:rPr lang="en-US"/>
              <a:t>April - 2025</a:t>
            </a:r>
          </a:p>
        </p:txBody>
      </p:sp>
    </p:spTree>
    <p:extLst>
      <p:ext uri="{BB962C8B-B14F-4D97-AF65-F5344CB8AC3E}">
        <p14:creationId xmlns:p14="http://schemas.microsoft.com/office/powerpoint/2010/main" val="1576899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CBFB-E702-822D-D2E5-7AF2F113D38A}"/>
              </a:ext>
            </a:extLst>
          </p:cNvPr>
          <p:cNvSpPr>
            <a:spLocks noGrp="1"/>
          </p:cNvSpPr>
          <p:nvPr>
            <p:ph type="title"/>
          </p:nvPr>
        </p:nvSpPr>
        <p:spPr/>
        <p:txBody>
          <a:bodyPr/>
          <a:lstStyle/>
          <a:p>
            <a:r>
              <a:rPr lang="en-US"/>
              <a:t>Demographic Insights</a:t>
            </a:r>
          </a:p>
        </p:txBody>
      </p:sp>
      <p:sp>
        <p:nvSpPr>
          <p:cNvPr id="3" name="Text Placeholder 2">
            <a:extLst>
              <a:ext uri="{FF2B5EF4-FFF2-40B4-BE49-F238E27FC236}">
                <a16:creationId xmlns:a16="http://schemas.microsoft.com/office/drawing/2014/main" id="{DE578CB9-CBA8-2DBE-B2B5-873345EC8F7F}"/>
              </a:ext>
            </a:extLst>
          </p:cNvPr>
          <p:cNvSpPr>
            <a:spLocks noGrp="1"/>
          </p:cNvSpPr>
          <p:nvPr>
            <p:ph type="body" sz="quarter" idx="15"/>
          </p:nvPr>
        </p:nvSpPr>
        <p:spPr/>
        <p:txBody>
          <a:bodyPr/>
          <a:lstStyle/>
          <a:p>
            <a:r>
              <a:rPr lang="en-US"/>
              <a:t>KEY DEMOGRAPHICS INFLUENCING ONLINE CONVERSIONS</a:t>
            </a:r>
          </a:p>
        </p:txBody>
      </p:sp>
      <p:sp>
        <p:nvSpPr>
          <p:cNvPr id="4" name="Text Placeholder 3">
            <a:extLst>
              <a:ext uri="{FF2B5EF4-FFF2-40B4-BE49-F238E27FC236}">
                <a16:creationId xmlns:a16="http://schemas.microsoft.com/office/drawing/2014/main" id="{C54E15CF-02FD-E52C-9D06-1DDB5B24BA79}"/>
              </a:ext>
            </a:extLst>
          </p:cNvPr>
          <p:cNvSpPr>
            <a:spLocks noGrp="1"/>
          </p:cNvSpPr>
          <p:nvPr>
            <p:ph type="body" sz="quarter" idx="16"/>
          </p:nvPr>
        </p:nvSpPr>
        <p:spPr/>
        <p:txBody>
          <a:bodyPr/>
          <a:lstStyle/>
          <a:p>
            <a:r>
              <a:rPr lang="en-US"/>
              <a:t>Demographic insights are essential for enhancing online conversion rates, especially in the insurance sector. Age, income, and education level of potential customers significantly affect their purchasing behavior. By analyzing these factors, businesses can tailor their marketing strategies and offerings, ultimately leading to higher conversions and improved customer engagement.</a:t>
            </a:r>
          </a:p>
        </p:txBody>
      </p:sp>
      <p:pic>
        <p:nvPicPr>
          <p:cNvPr id="7" name="Picture Placeholder 6">
            <a:extLst>
              <a:ext uri="{FF2B5EF4-FFF2-40B4-BE49-F238E27FC236}">
                <a16:creationId xmlns:a16="http://schemas.microsoft.com/office/drawing/2014/main" id="{45F55748-3960-32E0-80DB-225A52782B66}"/>
              </a:ext>
            </a:extLst>
          </p:cNvPr>
          <p:cNvPicPr>
            <a:picLocks noGrp="1" noChangeAspect="1"/>
          </p:cNvPicPr>
          <p:nvPr>
            <p:ph type="pic" sz="quarter" idx="39"/>
          </p:nvPr>
        </p:nvPicPr>
        <p:blipFill>
          <a:blip r:embed="rId2"/>
          <a:srcRect l="28090" r="28090"/>
          <a:stretch>
            <a:fillRect/>
          </a:stretch>
        </p:blipFill>
        <p:spPr/>
      </p:pic>
    </p:spTree>
    <p:extLst>
      <p:ext uri="{BB962C8B-B14F-4D97-AF65-F5344CB8AC3E}">
        <p14:creationId xmlns:p14="http://schemas.microsoft.com/office/powerpoint/2010/main" val="74633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7" name="Group 16">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9"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22" name="Rectangle 21">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t="638" b="15092"/>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C2E86F6D-198D-45C3-AC93-8D31B8A4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678805"/>
            <a:ext cx="12191999" cy="4179193"/>
          </a:xfrm>
          <a:prstGeom prst="rect">
            <a:avLst/>
          </a:prstGeom>
          <a:gradFill flip="none" rotWithShape="1">
            <a:gsLst>
              <a:gs pos="0">
                <a:srgbClr val="000000">
                  <a:alpha val="40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079510" y="4769810"/>
            <a:ext cx="4457690" cy="1332000"/>
          </a:xfrm>
        </p:spPr>
        <p:txBody>
          <a:bodyPr vert="horz" lIns="91440" tIns="45720" rIns="91440" bIns="45720" rtlCol="0" anchor="ctr" anchorCtr="0">
            <a:normAutofit/>
          </a:bodyPr>
          <a:lstStyle/>
          <a:p>
            <a:pPr>
              <a:lnSpc>
                <a:spcPct val="90000"/>
              </a:lnSpc>
            </a:pPr>
            <a:r>
              <a:rPr lang="en-US" sz="4400" dirty="0">
                <a:solidFill>
                  <a:srgbClr val="FFFFFF"/>
                </a:solidFill>
              </a:rPr>
              <a:t>The power of communication</a:t>
            </a:r>
          </a:p>
        </p:txBody>
      </p:sp>
      <p:cxnSp>
        <p:nvCxnSpPr>
          <p:cNvPr id="26" name="Straight Connector 25">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3581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730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FCB4-5102-4031-0BF3-A03314AD7028}"/>
              </a:ext>
            </a:extLst>
          </p:cNvPr>
          <p:cNvSpPr>
            <a:spLocks noGrp="1"/>
          </p:cNvSpPr>
          <p:nvPr>
            <p:ph type="title"/>
          </p:nvPr>
        </p:nvSpPr>
        <p:spPr/>
        <p:txBody>
          <a:bodyPr/>
          <a:lstStyle/>
          <a:p>
            <a:r>
              <a:rPr lang="en-US"/>
              <a:t>Income and Household Structures</a:t>
            </a:r>
          </a:p>
        </p:txBody>
      </p:sp>
      <p:sp>
        <p:nvSpPr>
          <p:cNvPr id="3" name="Text Placeholder 2">
            <a:extLst>
              <a:ext uri="{FF2B5EF4-FFF2-40B4-BE49-F238E27FC236}">
                <a16:creationId xmlns:a16="http://schemas.microsoft.com/office/drawing/2014/main" id="{2FDADED9-5C44-2792-828D-E18389C8FEAC}"/>
              </a:ext>
            </a:extLst>
          </p:cNvPr>
          <p:cNvSpPr>
            <a:spLocks noGrp="1"/>
          </p:cNvSpPr>
          <p:nvPr>
            <p:ph type="body" sz="quarter" idx="15"/>
          </p:nvPr>
        </p:nvSpPr>
        <p:spPr/>
        <p:txBody>
          <a:bodyPr/>
          <a:lstStyle/>
          <a:p>
            <a:r>
              <a:rPr lang="en-US"/>
              <a:t>INCOME LEVEL</a:t>
            </a:r>
          </a:p>
        </p:txBody>
      </p:sp>
      <p:sp>
        <p:nvSpPr>
          <p:cNvPr id="4" name="Text Placeholder 3">
            <a:extLst>
              <a:ext uri="{FF2B5EF4-FFF2-40B4-BE49-F238E27FC236}">
                <a16:creationId xmlns:a16="http://schemas.microsoft.com/office/drawing/2014/main" id="{4F03C005-6719-C1CE-2393-59B839560903}"/>
              </a:ext>
            </a:extLst>
          </p:cNvPr>
          <p:cNvSpPr>
            <a:spLocks noGrp="1"/>
          </p:cNvSpPr>
          <p:nvPr>
            <p:ph type="body" sz="quarter" idx="16"/>
          </p:nvPr>
        </p:nvSpPr>
        <p:spPr/>
        <p:txBody>
          <a:bodyPr/>
          <a:lstStyle/>
          <a:p>
            <a:r>
              <a:rPr lang="en-US"/>
              <a:t>Higher-income customers tend to convert at higher rates mainly due to their financial security. They are less sensitive to pricing and are often more willing to invest in valuable online services.</a:t>
            </a:r>
          </a:p>
        </p:txBody>
      </p:sp>
      <p:pic>
        <p:nvPicPr>
          <p:cNvPr id="10" name="Picture Placeholder 9">
            <a:extLst>
              <a:ext uri="{FF2B5EF4-FFF2-40B4-BE49-F238E27FC236}">
                <a16:creationId xmlns:a16="http://schemas.microsoft.com/office/drawing/2014/main" id="{58A11C71-2FE8-349B-40AF-C27C72A0E395}"/>
              </a:ext>
            </a:extLst>
          </p:cNvPr>
          <p:cNvPicPr>
            <a:picLocks noGrp="1" noChangeAspect="1"/>
          </p:cNvPicPr>
          <p:nvPr>
            <p:ph type="pic" sz="quarter" idx="39"/>
          </p:nvPr>
        </p:nvPicPr>
        <p:blipFill>
          <a:blip r:embed="rId2"/>
          <a:srcRect t="17222" b="17222"/>
          <a:stretch>
            <a:fillRect/>
          </a:stretch>
        </p:blipFill>
        <p:spPr/>
      </p:pic>
      <p:pic>
        <p:nvPicPr>
          <p:cNvPr id="11" name="Picture Placeholder 10">
            <a:extLst>
              <a:ext uri="{FF2B5EF4-FFF2-40B4-BE49-F238E27FC236}">
                <a16:creationId xmlns:a16="http://schemas.microsoft.com/office/drawing/2014/main" id="{E2380B8B-FADE-A6EF-024A-14A5C51E665E}"/>
              </a:ext>
            </a:extLst>
          </p:cNvPr>
          <p:cNvPicPr>
            <a:picLocks noGrp="1" noChangeAspect="1"/>
          </p:cNvPicPr>
          <p:nvPr>
            <p:ph type="pic" sz="quarter" idx="40"/>
          </p:nvPr>
        </p:nvPicPr>
        <p:blipFill>
          <a:blip r:embed="rId3"/>
          <a:srcRect t="12313" b="12313"/>
          <a:stretch>
            <a:fillRect/>
          </a:stretch>
        </p:blipFill>
        <p:spPr/>
      </p:pic>
      <p:sp>
        <p:nvSpPr>
          <p:cNvPr id="7" name="Text Placeholder 6">
            <a:extLst>
              <a:ext uri="{FF2B5EF4-FFF2-40B4-BE49-F238E27FC236}">
                <a16:creationId xmlns:a16="http://schemas.microsoft.com/office/drawing/2014/main" id="{D99499BC-F47F-2304-5C13-9B445716E541}"/>
              </a:ext>
            </a:extLst>
          </p:cNvPr>
          <p:cNvSpPr>
            <a:spLocks noGrp="1"/>
          </p:cNvSpPr>
          <p:nvPr>
            <p:ph type="body" sz="quarter" idx="41"/>
          </p:nvPr>
        </p:nvSpPr>
        <p:spPr/>
        <p:txBody>
          <a:bodyPr/>
          <a:lstStyle/>
          <a:p>
            <a:r>
              <a:rPr lang="en-US"/>
              <a:t>HOUSEHOLD STRUCTURE</a:t>
            </a:r>
          </a:p>
        </p:txBody>
      </p:sp>
      <p:sp>
        <p:nvSpPr>
          <p:cNvPr id="8" name="Text Placeholder 7">
            <a:extLst>
              <a:ext uri="{FF2B5EF4-FFF2-40B4-BE49-F238E27FC236}">
                <a16:creationId xmlns:a16="http://schemas.microsoft.com/office/drawing/2014/main" id="{EB627DED-D588-BC31-567C-3BD74E943798}"/>
              </a:ext>
            </a:extLst>
          </p:cNvPr>
          <p:cNvSpPr>
            <a:spLocks noGrp="1"/>
          </p:cNvSpPr>
          <p:nvPr>
            <p:ph type="body" sz="quarter" idx="43"/>
          </p:nvPr>
        </p:nvSpPr>
        <p:spPr/>
        <p:txBody>
          <a:bodyPr/>
          <a:lstStyle/>
          <a:p>
            <a:r>
              <a:rPr lang="en-US"/>
              <a:t>Households with dual incomes or young children typically see better online conversion rates. This results from higher disposable income and increased comfort with technology, enhancing their digital purchasing power.</a:t>
            </a:r>
          </a:p>
        </p:txBody>
      </p:sp>
    </p:spTree>
    <p:extLst>
      <p:ext uri="{BB962C8B-B14F-4D97-AF65-F5344CB8AC3E}">
        <p14:creationId xmlns:p14="http://schemas.microsoft.com/office/powerpoint/2010/main" val="3311000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EA2C70B-E487-407D-4E85-8759D23DBA7B}"/>
              </a:ext>
            </a:extLst>
          </p:cNvPr>
          <p:cNvSpPr>
            <a:spLocks noGrp="1"/>
          </p:cNvSpPr>
          <p:nvPr>
            <p:ph type="body" sz="quarter" idx="39"/>
          </p:nvPr>
        </p:nvSpPr>
        <p:spPr>
          <a:xfrm>
            <a:off x="584199" y="3429000"/>
            <a:ext cx="5506243" cy="373549"/>
          </a:xfrm>
        </p:spPr>
        <p:txBody>
          <a:bodyPr/>
          <a:lstStyle/>
          <a:p>
            <a:r>
              <a:rPr lang="en-US" dirty="0"/>
              <a:t>AGE DEMOGRAPHICS</a:t>
            </a:r>
          </a:p>
        </p:txBody>
      </p:sp>
      <p:pic>
        <p:nvPicPr>
          <p:cNvPr id="9" name="Picture Placeholder 8">
            <a:extLst>
              <a:ext uri="{FF2B5EF4-FFF2-40B4-BE49-F238E27FC236}">
                <a16:creationId xmlns:a16="http://schemas.microsoft.com/office/drawing/2014/main" id="{C4F731C1-2318-734B-7860-307D5E63D00B}"/>
              </a:ext>
            </a:extLst>
          </p:cNvPr>
          <p:cNvPicPr>
            <a:picLocks noGrp="1" noChangeAspect="1"/>
          </p:cNvPicPr>
          <p:nvPr>
            <p:ph type="pic" sz="quarter" idx="41"/>
          </p:nvPr>
        </p:nvPicPr>
        <p:blipFill>
          <a:blip r:embed="rId2"/>
          <a:srcRect l="26050" r="26050"/>
          <a:stretch>
            <a:fillRect/>
          </a:stretch>
        </p:blipFill>
        <p:spPr>
          <a:xfrm>
            <a:off x="7686675" y="0"/>
            <a:ext cx="4505325" cy="6273800"/>
          </a:xfrm>
        </p:spPr>
      </p:pic>
      <p:sp>
        <p:nvSpPr>
          <p:cNvPr id="3" name="Title 2">
            <a:extLst>
              <a:ext uri="{FF2B5EF4-FFF2-40B4-BE49-F238E27FC236}">
                <a16:creationId xmlns:a16="http://schemas.microsoft.com/office/drawing/2014/main" id="{1E08D19D-C0E3-A7AB-CA36-59C9E931B24D}"/>
              </a:ext>
            </a:extLst>
          </p:cNvPr>
          <p:cNvSpPr>
            <a:spLocks noGrp="1"/>
          </p:cNvSpPr>
          <p:nvPr>
            <p:ph type="title"/>
          </p:nvPr>
        </p:nvSpPr>
        <p:spPr>
          <a:xfrm>
            <a:off x="587375" y="851018"/>
            <a:ext cx="4681311" cy="716525"/>
          </a:xfrm>
        </p:spPr>
        <p:txBody>
          <a:bodyPr/>
          <a:lstStyle/>
          <a:p>
            <a:r>
              <a:rPr lang="en-US" dirty="0"/>
              <a:t>Education and Age Factors</a:t>
            </a:r>
          </a:p>
        </p:txBody>
      </p:sp>
      <p:sp>
        <p:nvSpPr>
          <p:cNvPr id="4" name="Text Placeholder 3">
            <a:extLst>
              <a:ext uri="{FF2B5EF4-FFF2-40B4-BE49-F238E27FC236}">
                <a16:creationId xmlns:a16="http://schemas.microsoft.com/office/drawing/2014/main" id="{5CAAB97B-55C0-CF98-AEEE-6CF4DCFCA008}"/>
              </a:ext>
            </a:extLst>
          </p:cNvPr>
          <p:cNvSpPr>
            <a:spLocks noGrp="1"/>
          </p:cNvSpPr>
          <p:nvPr>
            <p:ph type="body" sz="quarter" idx="15"/>
          </p:nvPr>
        </p:nvSpPr>
        <p:spPr>
          <a:xfrm>
            <a:off x="584199" y="1739140"/>
            <a:ext cx="5506243" cy="373549"/>
          </a:xfrm>
        </p:spPr>
        <p:txBody>
          <a:bodyPr/>
          <a:lstStyle/>
          <a:p>
            <a:r>
              <a:rPr lang="en-US"/>
              <a:t>EDUCATION LEVEL</a:t>
            </a:r>
          </a:p>
        </p:txBody>
      </p:sp>
      <p:sp>
        <p:nvSpPr>
          <p:cNvPr id="5" name="Text Placeholder 4">
            <a:extLst>
              <a:ext uri="{FF2B5EF4-FFF2-40B4-BE49-F238E27FC236}">
                <a16:creationId xmlns:a16="http://schemas.microsoft.com/office/drawing/2014/main" id="{31BB3AE9-FA96-F1F5-DEFA-A9458211C7D0}"/>
              </a:ext>
            </a:extLst>
          </p:cNvPr>
          <p:cNvSpPr>
            <a:spLocks noGrp="1"/>
          </p:cNvSpPr>
          <p:nvPr>
            <p:ph type="body" sz="quarter" idx="16"/>
          </p:nvPr>
        </p:nvSpPr>
        <p:spPr>
          <a:xfrm>
            <a:off x="584200" y="2061132"/>
            <a:ext cx="5506243" cy="1232651"/>
          </a:xfrm>
        </p:spPr>
        <p:txBody>
          <a:bodyPr/>
          <a:lstStyle/>
          <a:p>
            <a:r>
              <a:rPr lang="en-US" dirty="0"/>
              <a:t>Online conversions for insurance are significantly influenced by education levels. Higher education correlates with increased digital acceptance and willingness to complete purchases online.</a:t>
            </a:r>
          </a:p>
        </p:txBody>
      </p:sp>
      <p:sp>
        <p:nvSpPr>
          <p:cNvPr id="7" name="Text Placeholder 6">
            <a:extLst>
              <a:ext uri="{FF2B5EF4-FFF2-40B4-BE49-F238E27FC236}">
                <a16:creationId xmlns:a16="http://schemas.microsoft.com/office/drawing/2014/main" id="{EBCB4F9B-C271-B253-8012-0E0F1B76DF55}"/>
              </a:ext>
            </a:extLst>
          </p:cNvPr>
          <p:cNvSpPr>
            <a:spLocks noGrp="1"/>
          </p:cNvSpPr>
          <p:nvPr>
            <p:ph type="body" sz="quarter" idx="42"/>
          </p:nvPr>
        </p:nvSpPr>
        <p:spPr>
          <a:xfrm>
            <a:off x="584200" y="3771433"/>
            <a:ext cx="5506243" cy="1232651"/>
          </a:xfrm>
        </p:spPr>
        <p:txBody>
          <a:bodyPr/>
          <a:lstStyle/>
          <a:p>
            <a:r>
              <a:rPr lang="en-US" dirty="0"/>
              <a:t>Age plays a crucial role in online buying behaviors. Consumers aged 25-40, typically young professionals, prefer online purchases due to their comfort with technology and a desire for convenience.</a:t>
            </a:r>
          </a:p>
        </p:txBody>
      </p:sp>
    </p:spTree>
    <p:extLst>
      <p:ext uri="{BB962C8B-B14F-4D97-AF65-F5344CB8AC3E}">
        <p14:creationId xmlns:p14="http://schemas.microsoft.com/office/powerpoint/2010/main" val="180224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F352C5F-741C-C739-E818-EFCAB133F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4A6D6-876D-A780-AD96-A3D628574F61}"/>
              </a:ext>
            </a:extLst>
          </p:cNvPr>
          <p:cNvSpPr>
            <a:spLocks noGrp="1"/>
          </p:cNvSpPr>
          <p:nvPr>
            <p:ph type="title"/>
          </p:nvPr>
        </p:nvSpPr>
        <p:spPr/>
        <p:txBody>
          <a:bodyPr/>
          <a:lstStyle/>
          <a:p>
            <a:r>
              <a:rPr lang="en-US"/>
              <a:t>Vehicle &amp; Policy Attributes</a:t>
            </a:r>
          </a:p>
        </p:txBody>
      </p:sp>
      <p:sp>
        <p:nvSpPr>
          <p:cNvPr id="3" name="Text Placeholder 2">
            <a:extLst>
              <a:ext uri="{FF2B5EF4-FFF2-40B4-BE49-F238E27FC236}">
                <a16:creationId xmlns:a16="http://schemas.microsoft.com/office/drawing/2014/main" id="{D7A74416-1852-2800-F669-687271D031BE}"/>
              </a:ext>
            </a:extLst>
          </p:cNvPr>
          <p:cNvSpPr>
            <a:spLocks noGrp="1"/>
          </p:cNvSpPr>
          <p:nvPr>
            <p:ph type="body" sz="quarter" idx="15"/>
          </p:nvPr>
        </p:nvSpPr>
        <p:spPr/>
        <p:txBody>
          <a:bodyPr/>
          <a:lstStyle/>
          <a:p>
            <a:r>
              <a:rPr lang="en-US"/>
              <a:t>IMPACT ON COMPLETION RATES</a:t>
            </a:r>
          </a:p>
        </p:txBody>
      </p:sp>
      <p:sp>
        <p:nvSpPr>
          <p:cNvPr id="4" name="Text Placeholder 3">
            <a:extLst>
              <a:ext uri="{FF2B5EF4-FFF2-40B4-BE49-F238E27FC236}">
                <a16:creationId xmlns:a16="http://schemas.microsoft.com/office/drawing/2014/main" id="{E65B5E8C-036D-8929-48A0-EAAFC3ADBAB6}"/>
              </a:ext>
            </a:extLst>
          </p:cNvPr>
          <p:cNvSpPr>
            <a:spLocks noGrp="1"/>
          </p:cNvSpPr>
          <p:nvPr>
            <p:ph type="body" sz="quarter" idx="16"/>
          </p:nvPr>
        </p:nvSpPr>
        <p:spPr/>
        <p:txBody>
          <a:bodyPr/>
          <a:lstStyle/>
          <a:p>
            <a:r>
              <a:rPr lang="en-US"/>
              <a:t>Vehicle and policy attributes significantly impact online purchase completion rates. Analyzing these characteristics provides insights into consumer behavior and preferences. This analysis can reveal which features enhance trust and confidence, ultimately leading to higher conversion rates. Optimizing these aspects is essential for improving overall online conversion strategies.</a:t>
            </a:r>
          </a:p>
        </p:txBody>
      </p:sp>
      <p:pic>
        <p:nvPicPr>
          <p:cNvPr id="7" name="Picture Placeholder 6">
            <a:extLst>
              <a:ext uri="{FF2B5EF4-FFF2-40B4-BE49-F238E27FC236}">
                <a16:creationId xmlns:a16="http://schemas.microsoft.com/office/drawing/2014/main" id="{EA2AA7FC-98F5-0F1A-F24F-EAE8179D059D}"/>
              </a:ext>
            </a:extLst>
          </p:cNvPr>
          <p:cNvPicPr>
            <a:picLocks noGrp="1" noChangeAspect="1"/>
          </p:cNvPicPr>
          <p:nvPr>
            <p:ph type="pic" sz="quarter" idx="39"/>
          </p:nvPr>
        </p:nvPicPr>
        <p:blipFill>
          <a:blip r:embed="rId2"/>
          <a:srcRect l="691" r="691"/>
          <a:stretch>
            <a:fillRect/>
          </a:stretch>
        </p:blipFill>
        <p:spPr/>
      </p:pic>
      <p:sp>
        <p:nvSpPr>
          <p:cNvPr id="6" name="Text Placeholder 5">
            <a:extLst>
              <a:ext uri="{FF2B5EF4-FFF2-40B4-BE49-F238E27FC236}">
                <a16:creationId xmlns:a16="http://schemas.microsoft.com/office/drawing/2014/main" id="{48F858ED-4242-FD49-C22A-23B81F3D5217}"/>
              </a:ext>
            </a:extLst>
          </p:cNvPr>
          <p:cNvSpPr>
            <a:spLocks noGrp="1"/>
          </p:cNvSpPr>
          <p:nvPr>
            <p:ph type="body" sz="quarter" idx="46"/>
          </p:nvPr>
        </p:nvSpPr>
        <p:spPr/>
        <p:txBody>
          <a:bodyPr/>
          <a:lstStyle/>
          <a:p>
            <a:r>
              <a:rPr lang="en-US"/>
              <a:t>Demographics Impacting Online Conversions</a:t>
            </a:r>
          </a:p>
        </p:txBody>
      </p:sp>
    </p:spTree>
    <p:extLst>
      <p:ext uri="{BB962C8B-B14F-4D97-AF65-F5344CB8AC3E}">
        <p14:creationId xmlns:p14="http://schemas.microsoft.com/office/powerpoint/2010/main" val="3749816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09A4C-4F31-7ABE-AAF8-A6BFA7042297}"/>
              </a:ext>
            </a:extLst>
          </p:cNvPr>
          <p:cNvSpPr>
            <a:spLocks noGrp="1"/>
          </p:cNvSpPr>
          <p:nvPr>
            <p:ph type="title"/>
          </p:nvPr>
        </p:nvSpPr>
        <p:spPr>
          <a:xfrm>
            <a:off x="293688" y="4853307"/>
            <a:ext cx="11020425" cy="892173"/>
          </a:xfrm>
        </p:spPr>
        <p:txBody>
          <a:bodyPr/>
          <a:lstStyle/>
          <a:p>
            <a:r>
              <a:rPr lang="en-US" dirty="0"/>
              <a:t>Premium Sensitivity &amp; Strategies</a:t>
            </a:r>
          </a:p>
        </p:txBody>
      </p:sp>
      <p:pic>
        <p:nvPicPr>
          <p:cNvPr id="9" name="Picture Placeholder 8">
            <a:extLst>
              <a:ext uri="{FF2B5EF4-FFF2-40B4-BE49-F238E27FC236}">
                <a16:creationId xmlns:a16="http://schemas.microsoft.com/office/drawing/2014/main" id="{32AC2C6A-3F22-794F-2525-D3320F7DC561}"/>
              </a:ext>
            </a:extLst>
          </p:cNvPr>
          <p:cNvPicPr>
            <a:picLocks noGrp="1" noChangeAspect="1"/>
          </p:cNvPicPr>
          <p:nvPr>
            <p:ph type="pic" sz="quarter" idx="39"/>
          </p:nvPr>
        </p:nvPicPr>
        <p:blipFill>
          <a:blip r:embed="rId2"/>
          <a:srcRect t="32891" b="32891"/>
          <a:stretch>
            <a:fillRect/>
          </a:stretch>
        </p:blipFill>
        <p:spPr/>
      </p:pic>
      <p:sp>
        <p:nvSpPr>
          <p:cNvPr id="4" name="Text Placeholder 3">
            <a:extLst>
              <a:ext uri="{FF2B5EF4-FFF2-40B4-BE49-F238E27FC236}">
                <a16:creationId xmlns:a16="http://schemas.microsoft.com/office/drawing/2014/main" id="{087F4EC3-1DA5-663E-BBAB-081C57E46D3E}"/>
              </a:ext>
            </a:extLst>
          </p:cNvPr>
          <p:cNvSpPr>
            <a:spLocks noGrp="1"/>
          </p:cNvSpPr>
          <p:nvPr>
            <p:ph type="body" sz="quarter" idx="41"/>
          </p:nvPr>
        </p:nvSpPr>
        <p:spPr/>
        <p:txBody>
          <a:bodyPr/>
          <a:lstStyle/>
          <a:p>
            <a:r>
              <a:rPr lang="en-US"/>
              <a:t>PRICING SENSITIVITY</a:t>
            </a:r>
          </a:p>
        </p:txBody>
      </p:sp>
      <p:sp>
        <p:nvSpPr>
          <p:cNvPr id="5" name="Text Placeholder 4">
            <a:extLst>
              <a:ext uri="{FF2B5EF4-FFF2-40B4-BE49-F238E27FC236}">
                <a16:creationId xmlns:a16="http://schemas.microsoft.com/office/drawing/2014/main" id="{2365CC0D-86D8-25AA-BAD7-31EFD4ADA71F}"/>
              </a:ext>
            </a:extLst>
          </p:cNvPr>
          <p:cNvSpPr>
            <a:spLocks noGrp="1"/>
          </p:cNvSpPr>
          <p:nvPr>
            <p:ph type="body" sz="quarter" idx="47"/>
          </p:nvPr>
        </p:nvSpPr>
        <p:spPr/>
        <p:txBody>
          <a:bodyPr/>
          <a:lstStyle/>
          <a:p>
            <a:r>
              <a:rPr lang="en-US"/>
              <a:t>Younger buyers and those with lower incomes are more likely to abandon purchases when confronted with higher premiums, demonstrating a clear link between pricing sensitivity and conversion rates.</a:t>
            </a:r>
          </a:p>
        </p:txBody>
      </p:sp>
      <p:sp>
        <p:nvSpPr>
          <p:cNvPr id="6" name="Text Placeholder 5">
            <a:extLst>
              <a:ext uri="{FF2B5EF4-FFF2-40B4-BE49-F238E27FC236}">
                <a16:creationId xmlns:a16="http://schemas.microsoft.com/office/drawing/2014/main" id="{F4B1DED2-97B2-4147-685E-2580C2D71807}"/>
              </a:ext>
            </a:extLst>
          </p:cNvPr>
          <p:cNvSpPr>
            <a:spLocks noGrp="1"/>
          </p:cNvSpPr>
          <p:nvPr>
            <p:ph type="body" sz="quarter" idx="43"/>
          </p:nvPr>
        </p:nvSpPr>
        <p:spPr/>
        <p:txBody>
          <a:bodyPr/>
          <a:lstStyle/>
          <a:p>
            <a:r>
              <a:rPr lang="en-US"/>
              <a:t>STRATEGIC IMPROVEMENTS</a:t>
            </a:r>
          </a:p>
        </p:txBody>
      </p:sp>
      <p:sp>
        <p:nvSpPr>
          <p:cNvPr id="7" name="Text Placeholder 6">
            <a:extLst>
              <a:ext uri="{FF2B5EF4-FFF2-40B4-BE49-F238E27FC236}">
                <a16:creationId xmlns:a16="http://schemas.microsoft.com/office/drawing/2014/main" id="{16F5609F-39B4-8FD5-49DD-84A1A8E49612}"/>
              </a:ext>
            </a:extLst>
          </p:cNvPr>
          <p:cNvSpPr>
            <a:spLocks noGrp="1"/>
          </p:cNvSpPr>
          <p:nvPr>
            <p:ph type="body" sz="quarter" idx="45"/>
          </p:nvPr>
        </p:nvSpPr>
        <p:spPr/>
        <p:txBody>
          <a:bodyPr/>
          <a:lstStyle/>
          <a:p>
            <a:r>
              <a:rPr lang="en-US"/>
              <a:t>To boost online conversions, implementing strategies such as driver discounts for safe behavior and attractive promotional offers can effectively engage potential customers.</a:t>
            </a:r>
          </a:p>
        </p:txBody>
      </p:sp>
      <p:sp>
        <p:nvSpPr>
          <p:cNvPr id="8" name="Text Placeholder 7">
            <a:extLst>
              <a:ext uri="{FF2B5EF4-FFF2-40B4-BE49-F238E27FC236}">
                <a16:creationId xmlns:a16="http://schemas.microsoft.com/office/drawing/2014/main" id="{0655D6F1-9EC5-BC65-4134-9FE221EFA648}"/>
              </a:ext>
            </a:extLst>
          </p:cNvPr>
          <p:cNvSpPr>
            <a:spLocks noGrp="1"/>
          </p:cNvSpPr>
          <p:nvPr>
            <p:ph type="body" sz="quarter" idx="46"/>
          </p:nvPr>
        </p:nvSpPr>
        <p:spPr/>
        <p:txBody>
          <a:bodyPr/>
          <a:lstStyle/>
          <a:p>
            <a:r>
              <a:rPr lang="en-US"/>
              <a:t>Demographics Impacting Online Conversions</a:t>
            </a:r>
          </a:p>
        </p:txBody>
      </p:sp>
    </p:spTree>
    <p:extLst>
      <p:ext uri="{BB962C8B-B14F-4D97-AF65-F5344CB8AC3E}">
        <p14:creationId xmlns:p14="http://schemas.microsoft.com/office/powerpoint/2010/main" val="3976235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83-8E88-FA6B-A070-A72E7CA32049}"/>
              </a:ext>
            </a:extLst>
          </p:cNvPr>
          <p:cNvSpPr>
            <a:spLocks noGrp="1"/>
          </p:cNvSpPr>
          <p:nvPr>
            <p:ph type="title"/>
          </p:nvPr>
        </p:nvSpPr>
        <p:spPr>
          <a:xfrm>
            <a:off x="6096000" y="851018"/>
            <a:ext cx="6096000" cy="1503875"/>
          </a:xfrm>
        </p:spPr>
        <p:txBody>
          <a:bodyPr/>
          <a:lstStyle/>
          <a:p>
            <a:r>
              <a:rPr lang="en-US" dirty="0"/>
              <a:t>Conclusion &amp; Recommendations</a:t>
            </a:r>
          </a:p>
        </p:txBody>
      </p:sp>
      <p:sp>
        <p:nvSpPr>
          <p:cNvPr id="3" name="Text Placeholder 2">
            <a:extLst>
              <a:ext uri="{FF2B5EF4-FFF2-40B4-BE49-F238E27FC236}">
                <a16:creationId xmlns:a16="http://schemas.microsoft.com/office/drawing/2014/main" id="{A0D083E2-8FFA-831A-4D72-DC0BB024E26A}"/>
              </a:ext>
            </a:extLst>
          </p:cNvPr>
          <p:cNvSpPr>
            <a:spLocks noGrp="1"/>
          </p:cNvSpPr>
          <p:nvPr>
            <p:ph type="body" sz="quarter" idx="15"/>
          </p:nvPr>
        </p:nvSpPr>
        <p:spPr/>
        <p:txBody>
          <a:bodyPr/>
          <a:lstStyle/>
          <a:p>
            <a:r>
              <a:rPr lang="en-US"/>
              <a:t>SUMMARY AND NEXT STEPS</a:t>
            </a:r>
          </a:p>
        </p:txBody>
      </p:sp>
      <p:sp>
        <p:nvSpPr>
          <p:cNvPr id="4" name="Text Placeholder 3">
            <a:extLst>
              <a:ext uri="{FF2B5EF4-FFF2-40B4-BE49-F238E27FC236}">
                <a16:creationId xmlns:a16="http://schemas.microsoft.com/office/drawing/2014/main" id="{EC44EB43-16AA-A244-A90B-F7BC8DD77ECC}"/>
              </a:ext>
            </a:extLst>
          </p:cNvPr>
          <p:cNvSpPr>
            <a:spLocks noGrp="1"/>
          </p:cNvSpPr>
          <p:nvPr>
            <p:ph type="body" sz="quarter" idx="16"/>
          </p:nvPr>
        </p:nvSpPr>
        <p:spPr/>
        <p:txBody>
          <a:bodyPr/>
          <a:lstStyle/>
          <a:p>
            <a:r>
              <a:rPr lang="en-US" dirty="0"/>
              <a:t>To enhance online conversions, focus marketing efforts on affluent, educated individuals and families with children. These demographics exhibit higher engagement and purchasing patterns. Tailor ads and content to address their specific needs and interests to create compelling offers that resonate with them. This strategy aims to optimize return on investment and drive meaningful customer interactions.</a:t>
            </a:r>
          </a:p>
        </p:txBody>
      </p:sp>
      <p:pic>
        <p:nvPicPr>
          <p:cNvPr id="7" name="Picture Placeholder 6">
            <a:extLst>
              <a:ext uri="{FF2B5EF4-FFF2-40B4-BE49-F238E27FC236}">
                <a16:creationId xmlns:a16="http://schemas.microsoft.com/office/drawing/2014/main" id="{59C77928-3E90-64BD-C048-CD7082C52A98}"/>
              </a:ext>
            </a:extLst>
          </p:cNvPr>
          <p:cNvPicPr>
            <a:picLocks noGrp="1" noChangeAspect="1"/>
          </p:cNvPicPr>
          <p:nvPr>
            <p:ph type="pic" sz="quarter" idx="39"/>
          </p:nvPr>
        </p:nvPicPr>
        <p:blipFill>
          <a:blip r:embed="rId2"/>
          <a:srcRect t="7261" b="7261"/>
          <a:stretch>
            <a:fillRect/>
          </a:stretch>
        </p:blipFill>
        <p:spPr/>
      </p:pic>
      <p:sp>
        <p:nvSpPr>
          <p:cNvPr id="6" name="Text Placeholder 5">
            <a:extLst>
              <a:ext uri="{FF2B5EF4-FFF2-40B4-BE49-F238E27FC236}">
                <a16:creationId xmlns:a16="http://schemas.microsoft.com/office/drawing/2014/main" id="{5E3F7380-E5BD-D5AD-46BB-B4E5D254A229}"/>
              </a:ext>
            </a:extLst>
          </p:cNvPr>
          <p:cNvSpPr>
            <a:spLocks noGrp="1"/>
          </p:cNvSpPr>
          <p:nvPr>
            <p:ph type="body" sz="quarter" idx="46"/>
          </p:nvPr>
        </p:nvSpPr>
        <p:spPr/>
        <p:txBody>
          <a:bodyPr/>
          <a:lstStyle/>
          <a:p>
            <a:r>
              <a:rPr lang="en-US"/>
              <a:t>Demographics Impacting Online Conversions</a:t>
            </a:r>
          </a:p>
        </p:txBody>
      </p:sp>
    </p:spTree>
    <p:extLst>
      <p:ext uri="{BB962C8B-B14F-4D97-AF65-F5344CB8AC3E}">
        <p14:creationId xmlns:p14="http://schemas.microsoft.com/office/powerpoint/2010/main" val="3761917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2454-FF9C-2E94-93F8-409BBC413DA0}"/>
              </a:ext>
            </a:extLst>
          </p:cNvPr>
          <p:cNvSpPr>
            <a:spLocks noGrp="1"/>
          </p:cNvSpPr>
          <p:nvPr>
            <p:ph type="title"/>
          </p:nvPr>
        </p:nvSpPr>
        <p:spPr/>
        <p:txBody>
          <a:bodyPr/>
          <a:lstStyle/>
          <a:p>
            <a:r>
              <a:rPr lang="en-US"/>
              <a:t>Influence of Vehicle and Policy Attributes on Purchase Completion</a:t>
            </a:r>
          </a:p>
        </p:txBody>
      </p:sp>
      <p:sp>
        <p:nvSpPr>
          <p:cNvPr id="3" name="Text Placeholder 2">
            <a:extLst>
              <a:ext uri="{FF2B5EF4-FFF2-40B4-BE49-F238E27FC236}">
                <a16:creationId xmlns:a16="http://schemas.microsoft.com/office/drawing/2014/main" id="{67211AF0-F579-5580-0F8A-C2EAF4E9E3F7}"/>
              </a:ext>
            </a:extLst>
          </p:cNvPr>
          <p:cNvSpPr>
            <a:spLocks noGrp="1"/>
          </p:cNvSpPr>
          <p:nvPr>
            <p:ph type="body" sz="quarter" idx="15"/>
          </p:nvPr>
        </p:nvSpPr>
        <p:spPr/>
        <p:txBody>
          <a:bodyPr/>
          <a:lstStyle/>
          <a:p>
            <a:r>
              <a:rPr lang="en-US"/>
              <a:t>By Akash Soralle</a:t>
            </a:r>
          </a:p>
        </p:txBody>
      </p:sp>
      <p:sp>
        <p:nvSpPr>
          <p:cNvPr id="4" name="Text Placeholder 3">
            <a:extLst>
              <a:ext uri="{FF2B5EF4-FFF2-40B4-BE49-F238E27FC236}">
                <a16:creationId xmlns:a16="http://schemas.microsoft.com/office/drawing/2014/main" id="{64E5C4FA-658B-88B4-6C95-B8CE6071667A}"/>
              </a:ext>
            </a:extLst>
          </p:cNvPr>
          <p:cNvSpPr>
            <a:spLocks noGrp="1"/>
          </p:cNvSpPr>
          <p:nvPr>
            <p:ph type="body" sz="quarter" idx="14"/>
          </p:nvPr>
        </p:nvSpPr>
        <p:spPr/>
        <p:txBody>
          <a:bodyPr/>
          <a:lstStyle/>
          <a:p>
            <a:r>
              <a:rPr lang="en-US"/>
              <a:t>April - 2025</a:t>
            </a:r>
          </a:p>
        </p:txBody>
      </p:sp>
    </p:spTree>
    <p:extLst>
      <p:ext uri="{BB962C8B-B14F-4D97-AF65-F5344CB8AC3E}">
        <p14:creationId xmlns:p14="http://schemas.microsoft.com/office/powerpoint/2010/main" val="3403820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36AF-1C46-F580-17B4-DE56702C4D7C}"/>
              </a:ext>
            </a:extLst>
          </p:cNvPr>
          <p:cNvSpPr>
            <a:spLocks noGrp="1"/>
          </p:cNvSpPr>
          <p:nvPr>
            <p:ph type="title"/>
          </p:nvPr>
        </p:nvSpPr>
        <p:spPr/>
        <p:txBody>
          <a:bodyPr/>
          <a:lstStyle/>
          <a:p>
            <a:r>
              <a:rPr lang="en-US" dirty="0"/>
              <a:t>Vehicle Attributes</a:t>
            </a:r>
          </a:p>
        </p:txBody>
      </p:sp>
      <p:sp>
        <p:nvSpPr>
          <p:cNvPr id="3" name="Text Placeholder 2">
            <a:extLst>
              <a:ext uri="{FF2B5EF4-FFF2-40B4-BE49-F238E27FC236}">
                <a16:creationId xmlns:a16="http://schemas.microsoft.com/office/drawing/2014/main" id="{19CBC936-0C82-A80A-7E6E-8207E7AE2550}"/>
              </a:ext>
            </a:extLst>
          </p:cNvPr>
          <p:cNvSpPr>
            <a:spLocks noGrp="1"/>
          </p:cNvSpPr>
          <p:nvPr>
            <p:ph type="body" sz="quarter" idx="15"/>
          </p:nvPr>
        </p:nvSpPr>
        <p:spPr/>
        <p:txBody>
          <a:bodyPr/>
          <a:lstStyle/>
          <a:p>
            <a:r>
              <a:rPr lang="en-US"/>
              <a:t>KEY INFLUENCING FACTORS</a:t>
            </a:r>
          </a:p>
        </p:txBody>
      </p:sp>
      <p:sp>
        <p:nvSpPr>
          <p:cNvPr id="4" name="Text Placeholder 3">
            <a:extLst>
              <a:ext uri="{FF2B5EF4-FFF2-40B4-BE49-F238E27FC236}">
                <a16:creationId xmlns:a16="http://schemas.microsoft.com/office/drawing/2014/main" id="{EB9E52A0-299E-5766-2DED-26DF6E736B36}"/>
              </a:ext>
            </a:extLst>
          </p:cNvPr>
          <p:cNvSpPr>
            <a:spLocks noGrp="1"/>
          </p:cNvSpPr>
          <p:nvPr>
            <p:ph type="body" sz="quarter" idx="16"/>
          </p:nvPr>
        </p:nvSpPr>
        <p:spPr/>
        <p:txBody>
          <a:bodyPr/>
          <a:lstStyle/>
          <a:p>
            <a:r>
              <a:rPr lang="en-US"/>
              <a:t>Key factors like build year, engine power, and coverage type significantly influence insurance purchase decisions, driving conversion rates. Understanding these aspects is crucial for maximizing online sales effectiveness.</a:t>
            </a:r>
          </a:p>
        </p:txBody>
      </p:sp>
      <p:pic>
        <p:nvPicPr>
          <p:cNvPr id="10" name="Picture Placeholder 9">
            <a:extLst>
              <a:ext uri="{FF2B5EF4-FFF2-40B4-BE49-F238E27FC236}">
                <a16:creationId xmlns:a16="http://schemas.microsoft.com/office/drawing/2014/main" id="{606C17A7-4BF5-F69B-AC67-406942F74EB8}"/>
              </a:ext>
            </a:extLst>
          </p:cNvPr>
          <p:cNvPicPr>
            <a:picLocks noGrp="1" noChangeAspect="1"/>
          </p:cNvPicPr>
          <p:nvPr>
            <p:ph type="pic" sz="quarter" idx="39"/>
          </p:nvPr>
        </p:nvPicPr>
        <p:blipFill>
          <a:blip r:embed="rId2"/>
          <a:srcRect l="16031" r="16031"/>
          <a:stretch>
            <a:fillRect/>
          </a:stretch>
        </p:blipFill>
        <p:spPr/>
      </p:pic>
      <p:pic>
        <p:nvPicPr>
          <p:cNvPr id="11" name="Picture Placeholder 10">
            <a:extLst>
              <a:ext uri="{FF2B5EF4-FFF2-40B4-BE49-F238E27FC236}">
                <a16:creationId xmlns:a16="http://schemas.microsoft.com/office/drawing/2014/main" id="{64546FEB-D02A-A661-31A9-07CEC1FD7F9F}"/>
              </a:ext>
            </a:extLst>
          </p:cNvPr>
          <p:cNvPicPr>
            <a:picLocks noGrp="1" noChangeAspect="1"/>
          </p:cNvPicPr>
          <p:nvPr>
            <p:ph type="pic" sz="quarter" idx="40"/>
          </p:nvPr>
        </p:nvPicPr>
        <p:blipFill>
          <a:blip r:embed="rId3"/>
          <a:srcRect l="20524" r="20524"/>
          <a:stretch>
            <a:fillRect/>
          </a:stretch>
        </p:blipFill>
        <p:spPr/>
      </p:pic>
      <p:sp>
        <p:nvSpPr>
          <p:cNvPr id="7" name="Text Placeholder 6">
            <a:extLst>
              <a:ext uri="{FF2B5EF4-FFF2-40B4-BE49-F238E27FC236}">
                <a16:creationId xmlns:a16="http://schemas.microsoft.com/office/drawing/2014/main" id="{55FCBC98-475E-49E5-2620-7CF9FD957F2E}"/>
              </a:ext>
            </a:extLst>
          </p:cNvPr>
          <p:cNvSpPr>
            <a:spLocks noGrp="1"/>
          </p:cNvSpPr>
          <p:nvPr>
            <p:ph type="body" sz="quarter" idx="41"/>
          </p:nvPr>
        </p:nvSpPr>
        <p:spPr/>
        <p:txBody>
          <a:bodyPr/>
          <a:lstStyle/>
          <a:p>
            <a:r>
              <a:rPr lang="en-US"/>
              <a:t>IMPACT ASSESSMENT</a:t>
            </a:r>
          </a:p>
        </p:txBody>
      </p:sp>
      <p:sp>
        <p:nvSpPr>
          <p:cNvPr id="8" name="Text Placeholder 7">
            <a:extLst>
              <a:ext uri="{FF2B5EF4-FFF2-40B4-BE49-F238E27FC236}">
                <a16:creationId xmlns:a16="http://schemas.microsoft.com/office/drawing/2014/main" id="{883AE368-1119-8B88-48AE-4CDDC4528F58}"/>
              </a:ext>
            </a:extLst>
          </p:cNvPr>
          <p:cNvSpPr>
            <a:spLocks noGrp="1"/>
          </p:cNvSpPr>
          <p:nvPr>
            <p:ph type="body" sz="quarter" idx="43"/>
          </p:nvPr>
        </p:nvSpPr>
        <p:spPr/>
        <p:txBody>
          <a:bodyPr/>
          <a:lstStyle/>
          <a:p>
            <a:r>
              <a:rPr lang="en-US"/>
              <a:t>Assessing vehicle attributes enables companies to refine their marketing strategies, improving customer engagement and enhancing the overall online purchasing journey for insurance.</a:t>
            </a:r>
          </a:p>
        </p:txBody>
      </p:sp>
      <p:sp>
        <p:nvSpPr>
          <p:cNvPr id="9" name="Text Placeholder 8">
            <a:extLst>
              <a:ext uri="{FF2B5EF4-FFF2-40B4-BE49-F238E27FC236}">
                <a16:creationId xmlns:a16="http://schemas.microsoft.com/office/drawing/2014/main" id="{0A21E511-A6C0-B720-87EE-EDF3A0B60DB4}"/>
              </a:ext>
            </a:extLst>
          </p:cNvPr>
          <p:cNvSpPr>
            <a:spLocks noGrp="1"/>
          </p:cNvSpPr>
          <p:nvPr>
            <p:ph type="body" sz="quarter" idx="46"/>
          </p:nvPr>
        </p:nvSpPr>
        <p:spPr/>
        <p:txBody>
          <a:bodyPr/>
          <a:lstStyle/>
          <a:p>
            <a:r>
              <a:rPr lang="en-US"/>
              <a:t>Influence of Vehicle and Policy Attributes on Purchase Completion</a:t>
            </a:r>
          </a:p>
        </p:txBody>
      </p:sp>
    </p:spTree>
    <p:extLst>
      <p:ext uri="{BB962C8B-B14F-4D97-AF65-F5344CB8AC3E}">
        <p14:creationId xmlns:p14="http://schemas.microsoft.com/office/powerpoint/2010/main" val="2698282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6A89A-A4EF-5076-7FFA-4E207D403433}"/>
              </a:ext>
            </a:extLst>
          </p:cNvPr>
          <p:cNvSpPr>
            <a:spLocks noGrp="1"/>
          </p:cNvSpPr>
          <p:nvPr>
            <p:ph type="title"/>
          </p:nvPr>
        </p:nvSpPr>
        <p:spPr/>
        <p:txBody>
          <a:bodyPr/>
          <a:lstStyle/>
          <a:p>
            <a:r>
              <a:rPr lang="en-US"/>
              <a:t>Build Year Factors</a:t>
            </a:r>
          </a:p>
        </p:txBody>
      </p:sp>
      <p:sp>
        <p:nvSpPr>
          <p:cNvPr id="3" name="Text Placeholder 2">
            <a:extLst>
              <a:ext uri="{FF2B5EF4-FFF2-40B4-BE49-F238E27FC236}">
                <a16:creationId xmlns:a16="http://schemas.microsoft.com/office/drawing/2014/main" id="{3393D01E-EEBB-FD08-74C5-6DF204D3DA92}"/>
              </a:ext>
            </a:extLst>
          </p:cNvPr>
          <p:cNvSpPr>
            <a:spLocks noGrp="1"/>
          </p:cNvSpPr>
          <p:nvPr>
            <p:ph type="body" sz="quarter" idx="15"/>
          </p:nvPr>
        </p:nvSpPr>
        <p:spPr/>
        <p:txBody>
          <a:bodyPr/>
          <a:lstStyle/>
          <a:p>
            <a:r>
              <a:rPr lang="en-US"/>
              <a:t>AGE INFLUENCE</a:t>
            </a:r>
          </a:p>
        </p:txBody>
      </p:sp>
      <p:sp>
        <p:nvSpPr>
          <p:cNvPr id="4" name="Text Placeholder 3">
            <a:extLst>
              <a:ext uri="{FF2B5EF4-FFF2-40B4-BE49-F238E27FC236}">
                <a16:creationId xmlns:a16="http://schemas.microsoft.com/office/drawing/2014/main" id="{3AF9C36E-7FDB-284B-D36E-FC2A83426FB1}"/>
              </a:ext>
            </a:extLst>
          </p:cNvPr>
          <p:cNvSpPr>
            <a:spLocks noGrp="1"/>
          </p:cNvSpPr>
          <p:nvPr>
            <p:ph type="body" sz="quarter" idx="16"/>
          </p:nvPr>
        </p:nvSpPr>
        <p:spPr/>
        <p:txBody>
          <a:bodyPr/>
          <a:lstStyle/>
          <a:p>
            <a:r>
              <a:rPr lang="en-US"/>
              <a:t>New cars, specifically those manufactured within the last five years, tend to experience significantly higher completion rates for insurance purchases online. This trend is primarily due to a perception that these newer models require more extensive coverage, unlike older vehicles, which are often viewed as needing less insurance, consequently reducing their conversion rates.</a:t>
            </a:r>
          </a:p>
        </p:txBody>
      </p:sp>
      <p:pic>
        <p:nvPicPr>
          <p:cNvPr id="7" name="Picture Placeholder 6">
            <a:extLst>
              <a:ext uri="{FF2B5EF4-FFF2-40B4-BE49-F238E27FC236}">
                <a16:creationId xmlns:a16="http://schemas.microsoft.com/office/drawing/2014/main" id="{880C31EC-5B5F-2ED2-1AF0-0AB959A2B344}"/>
              </a:ext>
            </a:extLst>
          </p:cNvPr>
          <p:cNvPicPr>
            <a:picLocks noGrp="1" noChangeAspect="1"/>
          </p:cNvPicPr>
          <p:nvPr>
            <p:ph type="pic" sz="quarter" idx="39"/>
          </p:nvPr>
        </p:nvPicPr>
        <p:blipFill>
          <a:blip r:embed="rId2"/>
          <a:srcRect l="28055" r="28055"/>
          <a:stretch>
            <a:fillRect/>
          </a:stretch>
        </p:blipFill>
        <p:spPr/>
      </p:pic>
      <p:sp>
        <p:nvSpPr>
          <p:cNvPr id="6" name="Text Placeholder 5">
            <a:extLst>
              <a:ext uri="{FF2B5EF4-FFF2-40B4-BE49-F238E27FC236}">
                <a16:creationId xmlns:a16="http://schemas.microsoft.com/office/drawing/2014/main" id="{EA06D3F1-3B47-BC72-92AA-4EB83F9C9BFE}"/>
              </a:ext>
            </a:extLst>
          </p:cNvPr>
          <p:cNvSpPr>
            <a:spLocks noGrp="1"/>
          </p:cNvSpPr>
          <p:nvPr>
            <p:ph type="body" sz="quarter" idx="46"/>
          </p:nvPr>
        </p:nvSpPr>
        <p:spPr/>
        <p:txBody>
          <a:bodyPr/>
          <a:lstStyle/>
          <a:p>
            <a:r>
              <a:rPr lang="en-US"/>
              <a:t>Influence of Vehicle and Policy Attributes on Purchase Completion</a:t>
            </a:r>
          </a:p>
        </p:txBody>
      </p:sp>
    </p:spTree>
    <p:extLst>
      <p:ext uri="{BB962C8B-B14F-4D97-AF65-F5344CB8AC3E}">
        <p14:creationId xmlns:p14="http://schemas.microsoft.com/office/powerpoint/2010/main" val="428611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8218790-4E88-6C2E-84A4-5EF8E04437FA}"/>
              </a:ext>
            </a:extLst>
          </p:cNvPr>
          <p:cNvPicPr>
            <a:picLocks noGrp="1" noChangeAspect="1"/>
          </p:cNvPicPr>
          <p:nvPr>
            <p:ph type="pic" sz="quarter" idx="41"/>
          </p:nvPr>
        </p:nvPicPr>
        <p:blipFill>
          <a:blip r:embed="rId2"/>
          <a:srcRect l="21293" r="21293"/>
          <a:stretch>
            <a:fillRect/>
          </a:stretch>
        </p:blipFill>
        <p:spPr/>
      </p:pic>
      <p:sp>
        <p:nvSpPr>
          <p:cNvPr id="3" name="Title 2">
            <a:extLst>
              <a:ext uri="{FF2B5EF4-FFF2-40B4-BE49-F238E27FC236}">
                <a16:creationId xmlns:a16="http://schemas.microsoft.com/office/drawing/2014/main" id="{F8D97A3F-211F-2343-A381-1EFBE2A8728A}"/>
              </a:ext>
            </a:extLst>
          </p:cNvPr>
          <p:cNvSpPr>
            <a:spLocks noGrp="1"/>
          </p:cNvSpPr>
          <p:nvPr>
            <p:ph type="title"/>
          </p:nvPr>
        </p:nvSpPr>
        <p:spPr/>
        <p:txBody>
          <a:bodyPr/>
          <a:lstStyle/>
          <a:p>
            <a:r>
              <a:rPr lang="en-US"/>
              <a:t>Power of Vehicle</a:t>
            </a:r>
          </a:p>
        </p:txBody>
      </p:sp>
      <p:sp>
        <p:nvSpPr>
          <p:cNvPr id="4" name="Text Placeholder 3">
            <a:extLst>
              <a:ext uri="{FF2B5EF4-FFF2-40B4-BE49-F238E27FC236}">
                <a16:creationId xmlns:a16="http://schemas.microsoft.com/office/drawing/2014/main" id="{3D6F7026-D0FE-6830-3E18-C74EC526717B}"/>
              </a:ext>
            </a:extLst>
          </p:cNvPr>
          <p:cNvSpPr>
            <a:spLocks noGrp="1"/>
          </p:cNvSpPr>
          <p:nvPr>
            <p:ph type="body" sz="quarter" idx="15"/>
          </p:nvPr>
        </p:nvSpPr>
        <p:spPr/>
        <p:txBody>
          <a:bodyPr/>
          <a:lstStyle/>
          <a:p>
            <a:r>
              <a:rPr lang="en-US"/>
              <a:t>HIGH-POWERED VEHICLES</a:t>
            </a:r>
          </a:p>
        </p:txBody>
      </p:sp>
      <p:sp>
        <p:nvSpPr>
          <p:cNvPr id="5" name="Text Placeholder 4">
            <a:extLst>
              <a:ext uri="{FF2B5EF4-FFF2-40B4-BE49-F238E27FC236}">
                <a16:creationId xmlns:a16="http://schemas.microsoft.com/office/drawing/2014/main" id="{B1B34410-E6CE-506D-B7A0-E4E589C82DF2}"/>
              </a:ext>
            </a:extLst>
          </p:cNvPr>
          <p:cNvSpPr>
            <a:spLocks noGrp="1"/>
          </p:cNvSpPr>
          <p:nvPr>
            <p:ph type="body" sz="quarter" idx="16"/>
          </p:nvPr>
        </p:nvSpPr>
        <p:spPr/>
        <p:txBody>
          <a:bodyPr/>
          <a:lstStyle/>
          <a:p>
            <a:r>
              <a:rPr lang="en-US"/>
              <a:t>High-powered vehicles like sports cars face challenges in purchase completion. Their associated high insurance premiums deter potential buyers, leading to lower conversion rates in this segment.</a:t>
            </a:r>
          </a:p>
        </p:txBody>
      </p:sp>
      <p:sp>
        <p:nvSpPr>
          <p:cNvPr id="6" name="Text Placeholder 5">
            <a:extLst>
              <a:ext uri="{FF2B5EF4-FFF2-40B4-BE49-F238E27FC236}">
                <a16:creationId xmlns:a16="http://schemas.microsoft.com/office/drawing/2014/main" id="{94BD4542-3494-7D5D-BFC3-7BE9D8D5AD3D}"/>
              </a:ext>
            </a:extLst>
          </p:cNvPr>
          <p:cNvSpPr>
            <a:spLocks noGrp="1"/>
          </p:cNvSpPr>
          <p:nvPr>
            <p:ph type="body" sz="quarter" idx="39"/>
          </p:nvPr>
        </p:nvSpPr>
        <p:spPr/>
        <p:txBody>
          <a:bodyPr/>
          <a:lstStyle/>
          <a:p>
            <a:r>
              <a:rPr lang="en-US"/>
              <a:t>MODERATE-POWERED VEHICLES</a:t>
            </a:r>
          </a:p>
        </p:txBody>
      </p:sp>
      <p:sp>
        <p:nvSpPr>
          <p:cNvPr id="7" name="Text Placeholder 6">
            <a:extLst>
              <a:ext uri="{FF2B5EF4-FFF2-40B4-BE49-F238E27FC236}">
                <a16:creationId xmlns:a16="http://schemas.microsoft.com/office/drawing/2014/main" id="{0B9E1F40-7707-A482-5687-7FD99F81606F}"/>
              </a:ext>
            </a:extLst>
          </p:cNvPr>
          <p:cNvSpPr>
            <a:spLocks noGrp="1"/>
          </p:cNvSpPr>
          <p:nvPr>
            <p:ph type="body" sz="quarter" idx="42"/>
          </p:nvPr>
        </p:nvSpPr>
        <p:spPr/>
        <p:txBody>
          <a:bodyPr/>
          <a:lstStyle/>
          <a:p>
            <a:r>
              <a:rPr lang="en-US"/>
              <a:t>Conversely, moderate-powered vehicles, such as sedans and hatchbacks, tend to see higher purchase completions. Their more manageable insurance costs contribute to the predictability and attractiveness for buyers.</a:t>
            </a:r>
          </a:p>
        </p:txBody>
      </p:sp>
      <p:sp>
        <p:nvSpPr>
          <p:cNvPr id="8" name="Text Placeholder 7">
            <a:extLst>
              <a:ext uri="{FF2B5EF4-FFF2-40B4-BE49-F238E27FC236}">
                <a16:creationId xmlns:a16="http://schemas.microsoft.com/office/drawing/2014/main" id="{5D12569A-AE5D-9FD2-A950-8B3EEC0D32ED}"/>
              </a:ext>
            </a:extLst>
          </p:cNvPr>
          <p:cNvSpPr>
            <a:spLocks noGrp="1"/>
          </p:cNvSpPr>
          <p:nvPr>
            <p:ph type="body" sz="quarter" idx="46"/>
          </p:nvPr>
        </p:nvSpPr>
        <p:spPr/>
        <p:txBody>
          <a:bodyPr/>
          <a:lstStyle/>
          <a:p>
            <a:r>
              <a:rPr lang="en-US"/>
              <a:t>Influence of Vehicle and Policy Attributes on Purchase Completion</a:t>
            </a:r>
          </a:p>
        </p:txBody>
      </p:sp>
    </p:spTree>
    <p:extLst>
      <p:ext uri="{BB962C8B-B14F-4D97-AF65-F5344CB8AC3E}">
        <p14:creationId xmlns:p14="http://schemas.microsoft.com/office/powerpoint/2010/main" val="1428253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8062-1AE7-80DC-C4CF-6ED73C2EA6FD}"/>
              </a:ext>
            </a:extLst>
          </p:cNvPr>
          <p:cNvSpPr>
            <a:spLocks noGrp="1"/>
          </p:cNvSpPr>
          <p:nvPr>
            <p:ph type="title"/>
          </p:nvPr>
        </p:nvSpPr>
        <p:spPr>
          <a:xfrm>
            <a:off x="585787" y="0"/>
            <a:ext cx="11020425" cy="892173"/>
          </a:xfrm>
        </p:spPr>
        <p:txBody>
          <a:bodyPr/>
          <a:lstStyle/>
          <a:p>
            <a:pPr algn="ctr"/>
            <a:r>
              <a:rPr lang="en-US" dirty="0"/>
              <a:t>Coverage Type Impact</a:t>
            </a:r>
          </a:p>
        </p:txBody>
      </p:sp>
      <p:pic>
        <p:nvPicPr>
          <p:cNvPr id="9" name="Picture Placeholder 8">
            <a:extLst>
              <a:ext uri="{FF2B5EF4-FFF2-40B4-BE49-F238E27FC236}">
                <a16:creationId xmlns:a16="http://schemas.microsoft.com/office/drawing/2014/main" id="{A119DA12-DCE3-B020-7BDF-5476FA588BE1}"/>
              </a:ext>
            </a:extLst>
          </p:cNvPr>
          <p:cNvPicPr>
            <a:picLocks noGrp="1" noChangeAspect="1"/>
          </p:cNvPicPr>
          <p:nvPr>
            <p:ph type="pic" sz="quarter" idx="39"/>
          </p:nvPr>
        </p:nvPicPr>
        <p:blipFill>
          <a:blip r:embed="rId2"/>
          <a:srcRect t="42398" b="42398"/>
          <a:stretch>
            <a:fillRect/>
          </a:stretch>
        </p:blipFill>
        <p:spPr>
          <a:xfrm>
            <a:off x="647383" y="3254384"/>
            <a:ext cx="11017248" cy="2514600"/>
          </a:xfrm>
        </p:spPr>
      </p:pic>
      <p:sp>
        <p:nvSpPr>
          <p:cNvPr id="4" name="Text Placeholder 3">
            <a:extLst>
              <a:ext uri="{FF2B5EF4-FFF2-40B4-BE49-F238E27FC236}">
                <a16:creationId xmlns:a16="http://schemas.microsoft.com/office/drawing/2014/main" id="{7946E83B-5E02-9A20-7A97-1D94AF9C12B5}"/>
              </a:ext>
            </a:extLst>
          </p:cNvPr>
          <p:cNvSpPr>
            <a:spLocks noGrp="1"/>
          </p:cNvSpPr>
          <p:nvPr>
            <p:ph type="body" sz="quarter" idx="41"/>
          </p:nvPr>
        </p:nvSpPr>
        <p:spPr>
          <a:xfrm>
            <a:off x="590549" y="892173"/>
            <a:ext cx="5299075" cy="726725"/>
          </a:xfrm>
        </p:spPr>
        <p:txBody>
          <a:bodyPr/>
          <a:lstStyle/>
          <a:p>
            <a:r>
              <a:rPr lang="en-US" dirty="0"/>
              <a:t>FULL CASCO POLICIES</a:t>
            </a:r>
          </a:p>
        </p:txBody>
      </p:sp>
      <p:sp>
        <p:nvSpPr>
          <p:cNvPr id="5" name="Text Placeholder 4">
            <a:extLst>
              <a:ext uri="{FF2B5EF4-FFF2-40B4-BE49-F238E27FC236}">
                <a16:creationId xmlns:a16="http://schemas.microsoft.com/office/drawing/2014/main" id="{09B216D2-9FE5-88A0-C1D1-9D313B76A883}"/>
              </a:ext>
            </a:extLst>
          </p:cNvPr>
          <p:cNvSpPr>
            <a:spLocks noGrp="1"/>
          </p:cNvSpPr>
          <p:nvPr>
            <p:ph type="body" sz="quarter" idx="47"/>
          </p:nvPr>
        </p:nvSpPr>
        <p:spPr>
          <a:xfrm>
            <a:off x="647383" y="1784346"/>
            <a:ext cx="5299075" cy="1682691"/>
          </a:xfrm>
        </p:spPr>
        <p:txBody>
          <a:bodyPr/>
          <a:lstStyle/>
          <a:p>
            <a:r>
              <a:rPr lang="en-US" dirty="0"/>
              <a:t>Full casco insurance policies show optimal purchase completion rates. Customers favor comprehensive coverage, viewing it as valuable for protecting their assets against a range of risks and damages.</a:t>
            </a:r>
          </a:p>
        </p:txBody>
      </p:sp>
      <p:sp>
        <p:nvSpPr>
          <p:cNvPr id="6" name="Text Placeholder 5">
            <a:extLst>
              <a:ext uri="{FF2B5EF4-FFF2-40B4-BE49-F238E27FC236}">
                <a16:creationId xmlns:a16="http://schemas.microsoft.com/office/drawing/2014/main" id="{B2C247D1-593A-C1B1-44A1-2DC07EF2C02F}"/>
              </a:ext>
            </a:extLst>
          </p:cNvPr>
          <p:cNvSpPr>
            <a:spLocks noGrp="1"/>
          </p:cNvSpPr>
          <p:nvPr>
            <p:ph type="body" sz="quarter" idx="43"/>
          </p:nvPr>
        </p:nvSpPr>
        <p:spPr>
          <a:xfrm>
            <a:off x="6302376" y="892172"/>
            <a:ext cx="5299075" cy="726725"/>
          </a:xfrm>
        </p:spPr>
        <p:txBody>
          <a:bodyPr/>
          <a:lstStyle/>
          <a:p>
            <a:r>
              <a:rPr lang="en-US" dirty="0"/>
              <a:t>LIABILITY-ONLY POLICIES</a:t>
            </a:r>
          </a:p>
        </p:txBody>
      </p:sp>
      <p:sp>
        <p:nvSpPr>
          <p:cNvPr id="7" name="Text Placeholder 6">
            <a:extLst>
              <a:ext uri="{FF2B5EF4-FFF2-40B4-BE49-F238E27FC236}">
                <a16:creationId xmlns:a16="http://schemas.microsoft.com/office/drawing/2014/main" id="{F8E33D2D-826C-1DF5-313C-65E3E126ABBB}"/>
              </a:ext>
            </a:extLst>
          </p:cNvPr>
          <p:cNvSpPr>
            <a:spLocks noGrp="1"/>
          </p:cNvSpPr>
          <p:nvPr>
            <p:ph type="body" sz="quarter" idx="45"/>
          </p:nvPr>
        </p:nvSpPr>
        <p:spPr>
          <a:xfrm>
            <a:off x="6302376" y="1870833"/>
            <a:ext cx="5299075" cy="1682691"/>
          </a:xfrm>
        </p:spPr>
        <p:txBody>
          <a:bodyPr/>
          <a:lstStyle/>
          <a:p>
            <a:r>
              <a:rPr lang="en-US" dirty="0"/>
              <a:t>Liability-only insurance policies rank lower in purchase conversions. Shoppers often compare multiple options, seeking plain minimum coverage, which may lead to indecision and delayed purchases.</a:t>
            </a:r>
          </a:p>
        </p:txBody>
      </p:sp>
      <p:sp>
        <p:nvSpPr>
          <p:cNvPr id="8" name="Text Placeholder 7">
            <a:extLst>
              <a:ext uri="{FF2B5EF4-FFF2-40B4-BE49-F238E27FC236}">
                <a16:creationId xmlns:a16="http://schemas.microsoft.com/office/drawing/2014/main" id="{7BF5698D-99FE-63BA-F1EA-9B80AF1737C7}"/>
              </a:ext>
            </a:extLst>
          </p:cNvPr>
          <p:cNvSpPr>
            <a:spLocks noGrp="1"/>
          </p:cNvSpPr>
          <p:nvPr>
            <p:ph type="body" sz="quarter" idx="46"/>
          </p:nvPr>
        </p:nvSpPr>
        <p:spPr/>
        <p:txBody>
          <a:bodyPr/>
          <a:lstStyle/>
          <a:p>
            <a:r>
              <a:rPr lang="en-US"/>
              <a:t>Influence of Vehicle and Policy Attributes on Purchase Completion</a:t>
            </a:r>
          </a:p>
        </p:txBody>
      </p:sp>
    </p:spTree>
    <p:extLst>
      <p:ext uri="{BB962C8B-B14F-4D97-AF65-F5344CB8AC3E}">
        <p14:creationId xmlns:p14="http://schemas.microsoft.com/office/powerpoint/2010/main" val="4129493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ormAutofit/>
          </a:bodyPr>
          <a:lstStyle/>
          <a:p>
            <a:r>
              <a:rPr lang="en-US" dirty="0"/>
              <a:t>Overcoming nervousness</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p:txBody>
          <a:bodyPr anchor="t">
            <a:normAutofit/>
          </a:bodyPr>
          <a:lstStyle/>
          <a:p>
            <a:r>
              <a:rPr lang="en-US" dirty="0"/>
              <a:t>Confidence-building strategies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634421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21A8-0C84-4D27-84F8-AD361F8F3FBE}"/>
              </a:ext>
            </a:extLst>
          </p:cNvPr>
          <p:cNvSpPr>
            <a:spLocks noGrp="1"/>
          </p:cNvSpPr>
          <p:nvPr>
            <p:ph type="title"/>
          </p:nvPr>
        </p:nvSpPr>
        <p:spPr/>
        <p:txBody>
          <a:bodyPr/>
          <a:lstStyle/>
          <a:p>
            <a:r>
              <a:rPr lang="en-US"/>
              <a:t>Premium Sensitivity</a:t>
            </a:r>
          </a:p>
        </p:txBody>
      </p:sp>
      <p:sp>
        <p:nvSpPr>
          <p:cNvPr id="3" name="Text Placeholder 2">
            <a:extLst>
              <a:ext uri="{FF2B5EF4-FFF2-40B4-BE49-F238E27FC236}">
                <a16:creationId xmlns:a16="http://schemas.microsoft.com/office/drawing/2014/main" id="{0C2591E3-39E0-05F2-5425-EE4437EE1EDB}"/>
              </a:ext>
            </a:extLst>
          </p:cNvPr>
          <p:cNvSpPr>
            <a:spLocks noGrp="1"/>
          </p:cNvSpPr>
          <p:nvPr>
            <p:ph type="body" sz="quarter" idx="15"/>
          </p:nvPr>
        </p:nvSpPr>
        <p:spPr/>
        <p:txBody>
          <a:bodyPr/>
          <a:lstStyle/>
          <a:p>
            <a:r>
              <a:rPr lang="en-US"/>
              <a:t>IMPACT OF PREMIUMS</a:t>
            </a:r>
          </a:p>
        </p:txBody>
      </p:sp>
      <p:sp>
        <p:nvSpPr>
          <p:cNvPr id="4" name="Text Placeholder 3">
            <a:extLst>
              <a:ext uri="{FF2B5EF4-FFF2-40B4-BE49-F238E27FC236}">
                <a16:creationId xmlns:a16="http://schemas.microsoft.com/office/drawing/2014/main" id="{ECC13373-8B6B-4A32-86D2-14ACD505BF82}"/>
              </a:ext>
            </a:extLst>
          </p:cNvPr>
          <p:cNvSpPr>
            <a:spLocks noGrp="1"/>
          </p:cNvSpPr>
          <p:nvPr>
            <p:ph type="body" sz="quarter" idx="16"/>
          </p:nvPr>
        </p:nvSpPr>
        <p:spPr/>
        <p:txBody>
          <a:bodyPr/>
          <a:lstStyle/>
          <a:p>
            <a:r>
              <a:rPr lang="en-US"/>
              <a:t>High premium costs significantly impact vehicle purchase decisions, particularly among younger and lower-income consumers. These groups often cite affordability issues, leading to a reluctance to finalize insurance policies and make purchases, thereby affecting overall market dynamics.</a:t>
            </a:r>
          </a:p>
        </p:txBody>
      </p:sp>
      <p:pic>
        <p:nvPicPr>
          <p:cNvPr id="7" name="Picture Placeholder 6">
            <a:extLst>
              <a:ext uri="{FF2B5EF4-FFF2-40B4-BE49-F238E27FC236}">
                <a16:creationId xmlns:a16="http://schemas.microsoft.com/office/drawing/2014/main" id="{518A85C1-AA92-F547-7751-E95DB7D2251B}"/>
              </a:ext>
            </a:extLst>
          </p:cNvPr>
          <p:cNvPicPr>
            <a:picLocks noGrp="1" noChangeAspect="1"/>
          </p:cNvPicPr>
          <p:nvPr>
            <p:ph type="pic" sz="quarter" idx="39"/>
          </p:nvPr>
        </p:nvPicPr>
        <p:blipFill>
          <a:blip r:embed="rId2"/>
          <a:srcRect l="28090" r="28090"/>
          <a:stretch>
            <a:fillRect/>
          </a:stretch>
        </p:blipFill>
        <p:spPr/>
      </p:pic>
      <p:sp>
        <p:nvSpPr>
          <p:cNvPr id="6" name="Text Placeholder 5">
            <a:extLst>
              <a:ext uri="{FF2B5EF4-FFF2-40B4-BE49-F238E27FC236}">
                <a16:creationId xmlns:a16="http://schemas.microsoft.com/office/drawing/2014/main" id="{77F3931C-7B68-242F-F965-6C2C9763FC1F}"/>
              </a:ext>
            </a:extLst>
          </p:cNvPr>
          <p:cNvSpPr>
            <a:spLocks noGrp="1"/>
          </p:cNvSpPr>
          <p:nvPr>
            <p:ph type="body" sz="quarter" idx="46"/>
          </p:nvPr>
        </p:nvSpPr>
        <p:spPr/>
        <p:txBody>
          <a:bodyPr/>
          <a:lstStyle/>
          <a:p>
            <a:r>
              <a:rPr lang="en-US"/>
              <a:t>Influence of Vehicle and Policy Attributes on Purchase Completion</a:t>
            </a:r>
          </a:p>
        </p:txBody>
      </p:sp>
    </p:spTree>
    <p:extLst>
      <p:ext uri="{BB962C8B-B14F-4D97-AF65-F5344CB8AC3E}">
        <p14:creationId xmlns:p14="http://schemas.microsoft.com/office/powerpoint/2010/main" val="4076374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7C9E-9F3C-A3BC-5C81-0934C6885304}"/>
              </a:ext>
            </a:extLst>
          </p:cNvPr>
          <p:cNvSpPr>
            <a:spLocks noGrp="1"/>
          </p:cNvSpPr>
          <p:nvPr>
            <p:ph type="title"/>
          </p:nvPr>
        </p:nvSpPr>
        <p:spPr/>
        <p:txBody>
          <a:bodyPr/>
          <a:lstStyle/>
          <a:p>
            <a:r>
              <a:rPr lang="en-US"/>
              <a:t>Improvement Strategies</a:t>
            </a:r>
          </a:p>
        </p:txBody>
      </p:sp>
      <p:sp>
        <p:nvSpPr>
          <p:cNvPr id="3" name="Text Placeholder 2">
            <a:extLst>
              <a:ext uri="{FF2B5EF4-FFF2-40B4-BE49-F238E27FC236}">
                <a16:creationId xmlns:a16="http://schemas.microsoft.com/office/drawing/2014/main" id="{657D8D4F-BBE3-E9BB-48D4-A89439E71E92}"/>
              </a:ext>
            </a:extLst>
          </p:cNvPr>
          <p:cNvSpPr>
            <a:spLocks noGrp="1"/>
          </p:cNvSpPr>
          <p:nvPr>
            <p:ph type="body" sz="quarter" idx="15"/>
          </p:nvPr>
        </p:nvSpPr>
        <p:spPr/>
        <p:txBody>
          <a:bodyPr/>
          <a:lstStyle/>
          <a:p>
            <a:r>
              <a:rPr lang="en-US"/>
              <a:t>OFFERING INCENTIVES</a:t>
            </a:r>
          </a:p>
        </p:txBody>
      </p:sp>
      <p:sp>
        <p:nvSpPr>
          <p:cNvPr id="4" name="Text Placeholder 3">
            <a:extLst>
              <a:ext uri="{FF2B5EF4-FFF2-40B4-BE49-F238E27FC236}">
                <a16:creationId xmlns:a16="http://schemas.microsoft.com/office/drawing/2014/main" id="{21E3CE5C-2F3C-7F70-7BB4-12C97AD0C077}"/>
              </a:ext>
            </a:extLst>
          </p:cNvPr>
          <p:cNvSpPr>
            <a:spLocks noGrp="1"/>
          </p:cNvSpPr>
          <p:nvPr>
            <p:ph type="body" sz="quarter" idx="14"/>
          </p:nvPr>
        </p:nvSpPr>
        <p:spPr/>
        <p:txBody>
          <a:bodyPr/>
          <a:lstStyle/>
          <a:p>
            <a:r>
              <a:rPr lang="en-US" dirty="0"/>
              <a:t>Providing attractive discounts on high-premium policies can significantly drive higher online conversion rates in vehicle insurance.</a:t>
            </a:r>
          </a:p>
        </p:txBody>
      </p:sp>
      <p:sp>
        <p:nvSpPr>
          <p:cNvPr id="5" name="Text Placeholder 4">
            <a:extLst>
              <a:ext uri="{FF2B5EF4-FFF2-40B4-BE49-F238E27FC236}">
                <a16:creationId xmlns:a16="http://schemas.microsoft.com/office/drawing/2014/main" id="{8C3584DF-80B1-26B0-4A85-88793BDA3C96}"/>
              </a:ext>
            </a:extLst>
          </p:cNvPr>
          <p:cNvSpPr>
            <a:spLocks noGrp="1"/>
          </p:cNvSpPr>
          <p:nvPr>
            <p:ph type="body" sz="quarter" idx="39"/>
          </p:nvPr>
        </p:nvSpPr>
        <p:spPr/>
        <p:txBody>
          <a:bodyPr/>
          <a:lstStyle/>
          <a:p>
            <a:r>
              <a:rPr lang="en-US"/>
              <a:t>EMPHASIZING FULL CASCO BENEFITS</a:t>
            </a:r>
          </a:p>
        </p:txBody>
      </p:sp>
      <p:sp>
        <p:nvSpPr>
          <p:cNvPr id="6" name="Text Placeholder 5">
            <a:extLst>
              <a:ext uri="{FF2B5EF4-FFF2-40B4-BE49-F238E27FC236}">
                <a16:creationId xmlns:a16="http://schemas.microsoft.com/office/drawing/2014/main" id="{BC7FF7B5-2890-66DB-1D62-C8D8D5C9E0B6}"/>
              </a:ext>
            </a:extLst>
          </p:cNvPr>
          <p:cNvSpPr>
            <a:spLocks noGrp="1"/>
          </p:cNvSpPr>
          <p:nvPr>
            <p:ph type="body" sz="quarter" idx="45"/>
          </p:nvPr>
        </p:nvSpPr>
        <p:spPr/>
        <p:txBody>
          <a:bodyPr/>
          <a:lstStyle/>
          <a:p>
            <a:r>
              <a:rPr lang="en-US" dirty="0"/>
              <a:t>Showcasing the numerous advantages of comprehensive insurance policies will effectively attract potential buyers and increase trust.</a:t>
            </a:r>
          </a:p>
        </p:txBody>
      </p:sp>
      <p:sp>
        <p:nvSpPr>
          <p:cNvPr id="7" name="Text Placeholder 6">
            <a:extLst>
              <a:ext uri="{FF2B5EF4-FFF2-40B4-BE49-F238E27FC236}">
                <a16:creationId xmlns:a16="http://schemas.microsoft.com/office/drawing/2014/main" id="{0AFFC309-0299-ED0D-DBBC-473C608A678A}"/>
              </a:ext>
            </a:extLst>
          </p:cNvPr>
          <p:cNvSpPr>
            <a:spLocks noGrp="1"/>
          </p:cNvSpPr>
          <p:nvPr>
            <p:ph type="body" sz="quarter" idx="41"/>
          </p:nvPr>
        </p:nvSpPr>
        <p:spPr/>
        <p:txBody>
          <a:bodyPr/>
          <a:lstStyle/>
          <a:p>
            <a:r>
              <a:rPr lang="en-US"/>
              <a:t>TARGETING NEWER CAR OWNERS</a:t>
            </a:r>
          </a:p>
        </p:txBody>
      </p:sp>
      <p:sp>
        <p:nvSpPr>
          <p:cNvPr id="8" name="Text Placeholder 7">
            <a:extLst>
              <a:ext uri="{FF2B5EF4-FFF2-40B4-BE49-F238E27FC236}">
                <a16:creationId xmlns:a16="http://schemas.microsoft.com/office/drawing/2014/main" id="{FC99E4BC-FBDF-8987-D152-ECC4C66F27FF}"/>
              </a:ext>
            </a:extLst>
          </p:cNvPr>
          <p:cNvSpPr>
            <a:spLocks noGrp="1"/>
          </p:cNvSpPr>
          <p:nvPr>
            <p:ph type="body" sz="quarter" idx="46"/>
          </p:nvPr>
        </p:nvSpPr>
        <p:spPr/>
        <p:txBody>
          <a:bodyPr/>
          <a:lstStyle/>
          <a:p>
            <a:r>
              <a:rPr lang="en-US" dirty="0"/>
              <a:t>By implementing pricing strategies focused on owners of newer vehicles, insurers can enhance their sales effectiveness and conversion success.</a:t>
            </a:r>
          </a:p>
        </p:txBody>
      </p:sp>
      <p:sp>
        <p:nvSpPr>
          <p:cNvPr id="9" name="Text Placeholder 8">
            <a:extLst>
              <a:ext uri="{FF2B5EF4-FFF2-40B4-BE49-F238E27FC236}">
                <a16:creationId xmlns:a16="http://schemas.microsoft.com/office/drawing/2014/main" id="{EFBDCF18-9AA5-8274-B824-5CBA066490BF}"/>
              </a:ext>
            </a:extLst>
          </p:cNvPr>
          <p:cNvSpPr>
            <a:spLocks noGrp="1"/>
          </p:cNvSpPr>
          <p:nvPr>
            <p:ph type="body" sz="quarter" idx="47"/>
          </p:nvPr>
        </p:nvSpPr>
        <p:spPr/>
        <p:txBody>
          <a:bodyPr/>
          <a:lstStyle/>
          <a:p>
            <a:r>
              <a:rPr lang="en-US"/>
              <a:t>Influence of Vehicle and Policy Attributes on Purchase Completion</a:t>
            </a:r>
          </a:p>
        </p:txBody>
      </p:sp>
    </p:spTree>
    <p:extLst>
      <p:ext uri="{BB962C8B-B14F-4D97-AF65-F5344CB8AC3E}">
        <p14:creationId xmlns:p14="http://schemas.microsoft.com/office/powerpoint/2010/main" val="1742810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990000" y="946800"/>
            <a:ext cx="2802386" cy="4689475"/>
          </a:xfrm>
        </p:spPr>
        <p:txBody>
          <a:bodyPr vert="horz" lIns="91440" tIns="45720" rIns="91440" bIns="45720" rtlCol="0" anchor="t" anchorCtr="0">
            <a:normAutofit/>
          </a:bodyPr>
          <a:lstStyle/>
          <a:p>
            <a:r>
              <a:rPr lang="en-US" sz="3200" kern="1200" cap="none" spc="0" baseline="0">
                <a:solidFill>
                  <a:schemeClr val="tx1"/>
                </a:solidFill>
                <a:latin typeface="+mj-lt"/>
                <a:ea typeface="+mj-ea"/>
                <a:cs typeface="+mj-cs"/>
              </a:rPr>
              <a:t>Engaging the audience</a:t>
            </a:r>
          </a:p>
        </p:txBody>
      </p:sp>
      <p:cxnSp>
        <p:nvCxnSpPr>
          <p:cNvPr id="11" name="Straight Connector 10">
            <a:extLst>
              <a:ext uri="{FF2B5EF4-FFF2-40B4-BE49-F238E27FC236}">
                <a16:creationId xmlns:a16="http://schemas.microsoft.com/office/drawing/2014/main" id="{9B4757C4-228A-47E5-94C8-058312AB27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23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1">
            <a:extLst>
              <a:ext uri="{FF2B5EF4-FFF2-40B4-BE49-F238E27FC236}">
                <a16:creationId xmlns:a16="http://schemas.microsoft.com/office/drawing/2014/main" id="{90CF23B3-5948-A568-B909-6A61D75AACC4}"/>
              </a:ext>
            </a:extLst>
          </p:cNvPr>
          <p:cNvGraphicFramePr>
            <a:graphicFrameLocks noGrp="1"/>
          </p:cNvGraphicFramePr>
          <p:nvPr>
            <p:ph idx="10"/>
            <p:extLst>
              <p:ext uri="{D42A27DB-BD31-4B8C-83A1-F6EECF244321}">
                <p14:modId xmlns:p14="http://schemas.microsoft.com/office/powerpoint/2010/main" val="4076750612"/>
              </p:ext>
            </p:extLst>
          </p:nvPr>
        </p:nvGraphicFramePr>
        <p:xfrm>
          <a:off x="4982215" y="537330"/>
          <a:ext cx="6668792" cy="577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486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F9A0-D364-C129-711E-DB39F65EEDBD}"/>
              </a:ext>
            </a:extLst>
          </p:cNvPr>
          <p:cNvSpPr>
            <a:spLocks noGrp="1"/>
          </p:cNvSpPr>
          <p:nvPr>
            <p:ph type="title"/>
          </p:nvPr>
        </p:nvSpPr>
        <p:spPr/>
        <p:txBody>
          <a:bodyPr/>
          <a:lstStyle/>
          <a:p>
            <a:r>
              <a:rPr lang="en-US" dirty="0"/>
              <a:t>Effective delivery techniques   </a:t>
            </a:r>
          </a:p>
        </p:txBody>
      </p:sp>
      <p:sp>
        <p:nvSpPr>
          <p:cNvPr id="12" name="Content Placeholder 11">
            <a:extLst>
              <a:ext uri="{FF2B5EF4-FFF2-40B4-BE49-F238E27FC236}">
                <a16:creationId xmlns:a16="http://schemas.microsoft.com/office/drawing/2014/main" id="{09A860AE-836A-6B3C-D663-F6B253827540}"/>
              </a:ext>
            </a:extLst>
          </p:cNvPr>
          <p:cNvSpPr>
            <a:spLocks noGrp="1"/>
          </p:cNvSpPr>
          <p:nvPr>
            <p:ph sz="half" idx="12"/>
          </p:nvPr>
        </p:nvSpPr>
        <p:spPr/>
        <p:txBody>
          <a:bodyPr>
            <a:normAutofit/>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sp>
        <p:nvSpPr>
          <p:cNvPr id="13" name="Content Placeholder 12">
            <a:extLst>
              <a:ext uri="{FF2B5EF4-FFF2-40B4-BE49-F238E27FC236}">
                <a16:creationId xmlns:a16="http://schemas.microsoft.com/office/drawing/2014/main" id="{2BFE84A7-25EF-3EAC-827F-0F82AD57DF50}"/>
              </a:ext>
            </a:extLst>
          </p:cNvPr>
          <p:cNvSpPr>
            <a:spLocks noGrp="1"/>
          </p:cNvSpPr>
          <p:nvPr>
            <p:ph sz="half" idx="13"/>
          </p:nvPr>
        </p:nvSpPr>
        <p:spPr/>
        <p:txBody>
          <a:bodyPr>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Tree>
    <p:extLst>
      <p:ext uri="{BB962C8B-B14F-4D97-AF65-F5344CB8AC3E}">
        <p14:creationId xmlns:p14="http://schemas.microsoft.com/office/powerpoint/2010/main" val="272386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05B5-6370-6965-D514-1BEFC297626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54614FB-D712-3944-6044-814DC5D15246}"/>
              </a:ext>
            </a:extLst>
          </p:cNvPr>
          <p:cNvSpPr>
            <a:spLocks noGrp="1"/>
          </p:cNvSpPr>
          <p:nvPr>
            <p:ph sz="half" idx="12"/>
          </p:nvPr>
        </p:nvSpPr>
        <p:spPr/>
        <p:txBody>
          <a:bodyPr/>
          <a:lstStyle/>
          <a:p>
            <a:endParaRPr lang="en-US" dirty="0"/>
          </a:p>
        </p:txBody>
      </p:sp>
      <p:sp>
        <p:nvSpPr>
          <p:cNvPr id="4" name="Content Placeholder 3">
            <a:extLst>
              <a:ext uri="{FF2B5EF4-FFF2-40B4-BE49-F238E27FC236}">
                <a16:creationId xmlns:a16="http://schemas.microsoft.com/office/drawing/2014/main" id="{4F1B11CB-F4F0-A81D-D11C-638838BF4C6F}"/>
              </a:ext>
            </a:extLst>
          </p:cNvPr>
          <p:cNvSpPr>
            <a:spLocks noGrp="1"/>
          </p:cNvSpPr>
          <p:nvPr>
            <p:ph sz="half" idx="13"/>
          </p:nvPr>
        </p:nvSpPr>
        <p:spPr/>
        <p:txBody>
          <a:bodyPr/>
          <a:lstStyle/>
          <a:p>
            <a:endParaRPr lang="en-US"/>
          </a:p>
        </p:txBody>
      </p:sp>
    </p:spTree>
    <p:extLst>
      <p:ext uri="{BB962C8B-B14F-4D97-AF65-F5344CB8AC3E}">
        <p14:creationId xmlns:p14="http://schemas.microsoft.com/office/powerpoint/2010/main" val="144410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5A52-EB72-8381-9004-15EFA08A1549}"/>
              </a:ext>
            </a:extLst>
          </p:cNvPr>
          <p:cNvSpPr>
            <a:spLocks noGrp="1"/>
          </p:cNvSpPr>
          <p:nvPr>
            <p:ph type="title"/>
          </p:nvPr>
        </p:nvSpPr>
        <p:spPr>
          <a:xfrm>
            <a:off x="3890507" y="395289"/>
            <a:ext cx="7687131" cy="1189806"/>
          </a:xfrm>
        </p:spPr>
        <p:txBody>
          <a:bodyPr/>
          <a:lstStyle/>
          <a:p>
            <a:r>
              <a:rPr lang="en-US" dirty="0"/>
              <a:t>Navigating Q&amp;A sessions  </a:t>
            </a:r>
          </a:p>
        </p:txBody>
      </p:sp>
      <p:sp>
        <p:nvSpPr>
          <p:cNvPr id="3" name="Content Placeholder 2">
            <a:extLst>
              <a:ext uri="{FF2B5EF4-FFF2-40B4-BE49-F238E27FC236}">
                <a16:creationId xmlns:a16="http://schemas.microsoft.com/office/drawing/2014/main" id="{66377FFE-5575-F589-0B25-1907543616B3}"/>
              </a:ext>
            </a:extLst>
          </p:cNvPr>
          <p:cNvSpPr>
            <a:spLocks noGrp="1"/>
          </p:cNvSpPr>
          <p:nvPr>
            <p:ph sz="half" idx="1"/>
          </p:nvPr>
        </p:nvSpPr>
        <p:spPr/>
        <p:txBody>
          <a:bodyPr>
            <a:normAutofit/>
          </a:bodyPr>
          <a:lstStyle/>
          <a:p>
            <a:r>
              <a:rPr lang="en-US" dirty="0"/>
              <a:t>Know your material in advance</a:t>
            </a:r>
          </a:p>
          <a:p>
            <a:r>
              <a:rPr lang="en-US" dirty="0"/>
              <a:t>Anticipate common questions</a:t>
            </a:r>
          </a:p>
          <a:p>
            <a:r>
              <a:rPr lang="en-US" dirty="0"/>
              <a:t>Rehearse your responses</a:t>
            </a:r>
          </a:p>
        </p:txBody>
      </p:sp>
      <p:sp>
        <p:nvSpPr>
          <p:cNvPr id="4" name="Content Placeholder 3">
            <a:extLst>
              <a:ext uri="{FF2B5EF4-FFF2-40B4-BE49-F238E27FC236}">
                <a16:creationId xmlns:a16="http://schemas.microsoft.com/office/drawing/2014/main" id="{4F5F9818-7589-51E7-9F61-CDE1B7A6B271}"/>
              </a:ext>
            </a:extLst>
          </p:cNvPr>
          <p:cNvSpPr>
            <a:spLocks noGrp="1"/>
          </p:cNvSpPr>
          <p:nvPr>
            <p:ph sz="half" idx="13"/>
          </p:nvPr>
        </p:nvSpPr>
        <p:spPr>
          <a:xfrm>
            <a:off x="6815138" y="1997075"/>
            <a:ext cx="4857750" cy="4232275"/>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Tree>
    <p:extLst>
      <p:ext uri="{BB962C8B-B14F-4D97-AF65-F5344CB8AC3E}">
        <p14:creationId xmlns:p14="http://schemas.microsoft.com/office/powerpoint/2010/main" val="328461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p:txBody>
          <a:bodyPr wrap="square" anchor="b">
            <a:normAutofit/>
          </a:bodyPr>
          <a:lstStyle/>
          <a:p>
            <a:r>
              <a:rPr lang="en-US" dirty="0"/>
              <a:t>Speaking impact </a:t>
            </a:r>
          </a:p>
        </p:txBody>
      </p:sp>
      <p:pic>
        <p:nvPicPr>
          <p:cNvPr id="10" name="Picture Placeholder 9" descr="Close-up of a snow covered road">
            <a:extLst>
              <a:ext uri="{FF2B5EF4-FFF2-40B4-BE49-F238E27FC236}">
                <a16:creationId xmlns:a16="http://schemas.microsoft.com/office/drawing/2014/main" id="{1A068317-699A-4C96-BD22-58E7B50ADDE8}"/>
              </a:ext>
            </a:extLst>
          </p:cNvPr>
          <p:cNvPicPr>
            <a:picLocks noGrp="1" noChangeAspect="1"/>
          </p:cNvPicPr>
          <p:nvPr>
            <p:ph type="pic" sz="quarter" idx="14"/>
          </p:nvPr>
        </p:nvPicPr>
        <p:blipFill>
          <a:blip r:embed="rId3"/>
          <a:srcRect l="33364" r="33364"/>
          <a:stretch/>
        </p:blipFill>
        <p:spPr/>
      </p:pic>
      <p:sp>
        <p:nvSpPr>
          <p:cNvPr id="3" name="Content Placeholder 2">
            <a:extLst>
              <a:ext uri="{FF2B5EF4-FFF2-40B4-BE49-F238E27FC236}">
                <a16:creationId xmlns:a16="http://schemas.microsoft.com/office/drawing/2014/main" id="{7B943E7C-A74D-4CB3-844B-51917C88C95F}"/>
              </a:ext>
            </a:extLst>
          </p:cNvPr>
          <p:cNvSpPr>
            <a:spLocks noGrp="1"/>
          </p:cNvSpPr>
          <p:nvPr>
            <p:ph idx="10"/>
          </p:nvPr>
        </p:nvSpPr>
        <p:spPr>
          <a:ln>
            <a:noFill/>
          </a:ln>
        </p:spPr>
        <p:txBody>
          <a:bodyPr>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spTree>
    <p:extLst>
      <p:ext uri="{BB962C8B-B14F-4D97-AF65-F5344CB8AC3E}">
        <p14:creationId xmlns:p14="http://schemas.microsoft.com/office/powerpoint/2010/main" val="445070695"/>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Midnight">
  <a:themeElements>
    <a:clrScheme name="Charcoal by APW">
      <a:dk1>
        <a:sysClr val="windowText" lastClr="000000"/>
      </a:dk1>
      <a:lt1>
        <a:sysClr val="window" lastClr="FFFFFF"/>
      </a:lt1>
      <a:dk2>
        <a:srgbClr val="0E2841"/>
      </a:dk2>
      <a:lt2>
        <a:srgbClr val="E8E8E8"/>
      </a:lt2>
      <a:accent1>
        <a:srgbClr val="374151"/>
      </a:accent1>
      <a:accent2>
        <a:srgbClr val="6B7280"/>
      </a:accent2>
      <a:accent3>
        <a:srgbClr val="9CA3AF"/>
      </a:accent3>
      <a:accent4>
        <a:srgbClr val="F3F4F6"/>
      </a:accent4>
      <a:accent5>
        <a:srgbClr val="22D3EE"/>
      </a:accent5>
      <a:accent6>
        <a:srgbClr val="6E7889"/>
      </a:accent6>
      <a:hlink>
        <a:srgbClr val="467886"/>
      </a:hlink>
      <a:folHlink>
        <a:srgbClr val="96607D"/>
      </a:folHlink>
    </a:clrScheme>
    <a:fontScheme name="Custom 98">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ush">
  <a:themeElements>
    <a:clrScheme name="Custom 141">
      <a:dk1>
        <a:sysClr val="windowText" lastClr="000000"/>
      </a:dk1>
      <a:lt1>
        <a:sysClr val="window" lastClr="FFFFFF"/>
      </a:lt1>
      <a:dk2>
        <a:srgbClr val="0E2841"/>
      </a:dk2>
      <a:lt2>
        <a:srgbClr val="E8E8E8"/>
      </a:lt2>
      <a:accent1>
        <a:srgbClr val="E5158F"/>
      </a:accent1>
      <a:accent2>
        <a:srgbClr val="FFD1DC"/>
      </a:accent2>
      <a:accent3>
        <a:srgbClr val="5D9CEC"/>
      </a:accent3>
      <a:accent4>
        <a:srgbClr val="FFC947"/>
      </a:accent4>
      <a:accent5>
        <a:srgbClr val="B2F2BB"/>
      </a:accent5>
      <a:accent6>
        <a:srgbClr val="262626"/>
      </a:accent6>
      <a:hlink>
        <a:srgbClr val="467886"/>
      </a:hlink>
      <a:folHlink>
        <a:srgbClr val="96607D"/>
      </a:folHlink>
    </a:clrScheme>
    <a:fontScheme name="Custom 124">
      <a:majorFont>
        <a:latin typeface="Arial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26B3A6E-300B-419C-8DEC-CAE8C6FB2E7C}">
  <we:reference id="wa200005566" version="3.0.0.3" store="en-US" storeType="OMEX"/>
  <we:alternateReferences>
    <we:reference id="wa200005566" version="3.0.0.3" store="wa200005566" storeType="OMEX"/>
  </we:alternateReferences>
  <we:properties>
    <we:property name="theme" value="{&quot;name&quot;:&quot;Blash&quot;,&quot;colorPalette&quot;:[],&quot;previewImages&quot;:[&quot;https://cpp.appsdowonders.com/assets/SlideTitle-blush.png&quot;,&quot;https://cpp.appsdowonders.com/assets/SlideTextbox1-blush.png&quot;,&quot;https://cpp.appsdowonders.com/assets/SlideTextbox3-blush.png&quot;,&quot;https://cpp.appsdowonders.com/assets/SlideTable-blush.png&quot;,&quot;https://cpp.appsdowonders.com/assets/SlideTimeline-blush.png&quot;],&quot;isDefault&quot;:true,&quot;color&quot;:&quot;#EF4444&quot;,&quot;index&quot;:0}"/>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{37E6E553-28E7-47A3-9E74-E7B158BE1EF0}tf11158769_win32</Template>
  <TotalTime>4389</TotalTime>
  <Words>1988</Words>
  <Application>Microsoft Office PowerPoint</Application>
  <PresentationFormat>Widescreen</PresentationFormat>
  <Paragraphs>321</Paragraphs>
  <Slides>41</Slides>
  <Notes>21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Arial Black</vt:lpstr>
      <vt:lpstr>Avenir Next LT Pro</vt:lpstr>
      <vt:lpstr>Calibri</vt:lpstr>
      <vt:lpstr>Calibri Bold</vt:lpstr>
      <vt:lpstr>Goudy Old Style</vt:lpstr>
      <vt:lpstr>Roboto</vt:lpstr>
      <vt:lpstr>Segoe Ui</vt:lpstr>
      <vt:lpstr>Segoe Ui</vt:lpstr>
      <vt:lpstr>Segoe UI Bold</vt:lpstr>
      <vt:lpstr>Segoi UI</vt:lpstr>
      <vt:lpstr>Wingdings</vt:lpstr>
      <vt:lpstr>FrostyVTI</vt:lpstr>
      <vt:lpstr>Midnight</vt:lpstr>
      <vt:lpstr>Blush</vt:lpstr>
      <vt:lpstr>Basic presentation</vt:lpstr>
      <vt:lpstr>Agenda</vt:lpstr>
      <vt:lpstr>The power of communication</vt:lpstr>
      <vt:lpstr>Overcoming nervousness</vt:lpstr>
      <vt:lpstr>Engaging the audience</vt:lpstr>
      <vt:lpstr>Effective delivery techniques   </vt:lpstr>
      <vt:lpstr>PowerPoint Presentation</vt:lpstr>
      <vt:lpstr>Navigating Q&amp;A sessions  </vt:lpstr>
      <vt:lpstr>Speaking impact </vt:lpstr>
      <vt:lpstr>Dynamic delivery</vt:lpstr>
      <vt:lpstr>Final tips &amp; takeaways </vt:lpstr>
      <vt:lpstr>Speaking engagement metrics</vt:lpstr>
      <vt:lpstr>Thank you</vt:lpstr>
      <vt:lpstr>Online Conversion Insights</vt:lpstr>
      <vt:lpstr>PowerPoint Presentation</vt:lpstr>
      <vt:lpstr>PowerPoint Presentation</vt:lpstr>
      <vt:lpstr>PowerPoint Presentation</vt:lpstr>
      <vt:lpstr>PowerPoint Presentation</vt:lpstr>
      <vt:lpstr>PowerPoint Presentation</vt:lpstr>
      <vt:lpstr>Conclusion &amp; Insights</vt:lpstr>
      <vt:lpstr>Online Conversion Analysis</vt:lpstr>
      <vt:lpstr>DATASETS USED</vt:lpstr>
      <vt:lpstr>PowerPoint Presentation</vt:lpstr>
      <vt:lpstr>PowerPoint Presentation</vt:lpstr>
      <vt:lpstr>PowerPoint Presentation</vt:lpstr>
      <vt:lpstr>PowerPoint Presentation</vt:lpstr>
      <vt:lpstr>Overall Conversion Rates</vt:lpstr>
      <vt:lpstr>Demographics Impacting Online Conversions</vt:lpstr>
      <vt:lpstr>Demographic Insights</vt:lpstr>
      <vt:lpstr>Income and Household Structures</vt:lpstr>
      <vt:lpstr>Education and Age Factors</vt:lpstr>
      <vt:lpstr>Vehicle &amp; Policy Attributes</vt:lpstr>
      <vt:lpstr>Premium Sensitivity &amp; Strategies</vt:lpstr>
      <vt:lpstr>Conclusion &amp; Recommendations</vt:lpstr>
      <vt:lpstr>Influence of Vehicle and Policy Attributes on Purchase Completion</vt:lpstr>
      <vt:lpstr>Vehicle Attributes</vt:lpstr>
      <vt:lpstr>Build Year Factors</vt:lpstr>
      <vt:lpstr>Power of Vehicle</vt:lpstr>
      <vt:lpstr>Coverage Type Impact</vt:lpstr>
      <vt:lpstr>Premium Sensitivity</vt:lpstr>
      <vt:lpstr>Improvement 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Akash Soralle</dc:creator>
  <cp:lastModifiedBy>Akash Soralle</cp:lastModifiedBy>
  <cp:revision>3</cp:revision>
  <dcterms:created xsi:type="dcterms:W3CDTF">2025-04-28T00:38:11Z</dcterms:created>
  <dcterms:modified xsi:type="dcterms:W3CDTF">2025-05-01T02:08:01Z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